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398" r:id="rId2"/>
    <p:sldId id="399" r:id="rId3"/>
    <p:sldId id="402" r:id="rId4"/>
    <p:sldId id="403" r:id="rId5"/>
    <p:sldId id="406" r:id="rId6"/>
    <p:sldId id="407" r:id="rId7"/>
    <p:sldId id="374" r:id="rId8"/>
    <p:sldId id="378" r:id="rId9"/>
    <p:sldId id="380" r:id="rId10"/>
    <p:sldId id="381" r:id="rId11"/>
    <p:sldId id="384" r:id="rId12"/>
    <p:sldId id="385" r:id="rId13"/>
    <p:sldId id="386" r:id="rId14"/>
    <p:sldId id="387" r:id="rId15"/>
    <p:sldId id="388" r:id="rId16"/>
    <p:sldId id="389" r:id="rId17"/>
    <p:sldId id="390" r:id="rId18"/>
    <p:sldId id="391" r:id="rId19"/>
    <p:sldId id="392" r:id="rId20"/>
    <p:sldId id="393" r:id="rId21"/>
    <p:sldId id="397" r:id="rId22"/>
    <p:sldId id="395" r:id="rId23"/>
    <p:sldId id="396" r:id="rId24"/>
  </p:sldIdLst>
  <p:sldSz cx="9144000" cy="5143500" type="screen16x9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617">
          <p15:clr>
            <a:srgbClr val="A4A3A4"/>
          </p15:clr>
        </p15:guide>
        <p15:guide id="2" orient="horz" pos="110">
          <p15:clr>
            <a:srgbClr val="A4A3A4"/>
          </p15:clr>
        </p15:guide>
        <p15:guide id="3" pos="22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92C67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9613" autoAdjust="0"/>
    <p:restoredTop sz="72531" autoAdjust="0"/>
  </p:normalViewPr>
  <p:slideViewPr>
    <p:cSldViewPr snapToGrid="0">
      <p:cViewPr varScale="1">
        <p:scale>
          <a:sx n="105" d="100"/>
          <a:sy n="105" d="100"/>
        </p:scale>
        <p:origin x="1544" y="64"/>
      </p:cViewPr>
      <p:guideLst>
        <p:guide orient="horz" pos="1617"/>
        <p:guide orient="horz" pos="110"/>
        <p:guide pos="229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88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2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0F7F0950-DD71-48EC-948F-2D6829375BC3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84756210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67"/>
          <a:stretch/>
        </p:blipFill>
        <p:spPr bwMode="auto">
          <a:xfrm>
            <a:off x="1" y="4508131"/>
            <a:ext cx="9151963" cy="642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58775" y="1701496"/>
            <a:ext cx="7772400" cy="615553"/>
          </a:xfrm>
        </p:spPr>
        <p:txBody>
          <a:bodyPr anchor="b"/>
          <a:lstStyle>
            <a:lvl1pPr>
              <a:defRPr sz="34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363538" y="2736530"/>
            <a:ext cx="7789863" cy="323165"/>
          </a:xfrm>
        </p:spPr>
        <p:txBody>
          <a:bodyPr/>
          <a:lstStyle>
            <a:lvl1pPr>
              <a:buFontTx/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457200" y="2520899"/>
            <a:ext cx="8229600" cy="0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3" name="Group 12"/>
          <p:cNvGrpSpPr/>
          <p:nvPr userDrawn="1"/>
        </p:nvGrpSpPr>
        <p:grpSpPr>
          <a:xfrm>
            <a:off x="483078" y="4117997"/>
            <a:ext cx="2868422" cy="213943"/>
            <a:chOff x="457200" y="4117997"/>
            <a:chExt cx="2868422" cy="213943"/>
          </a:xfrm>
        </p:grpSpPr>
        <p:pic>
          <p:nvPicPr>
            <p:cNvPr id="14" name="Picture 13"/>
            <p:cNvPicPr>
              <a:picLocks noChangeAspect="1"/>
            </p:cNvPicPr>
            <p:nvPr userDrawn="1"/>
          </p:nvPicPr>
          <p:blipFill rotWithShape="1">
            <a:blip r:embed="rId3">
              <a:lum bright="-30000"/>
            </a:blip>
            <a:srcRect l="13858"/>
            <a:stretch/>
          </p:blipFill>
          <p:spPr>
            <a:xfrm>
              <a:off x="837644" y="4117998"/>
              <a:ext cx="2487978" cy="213942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 userDrawn="1"/>
          </p:nvPicPr>
          <p:blipFill rotWithShape="1">
            <a:blip r:embed="rId3">
              <a:lum/>
            </a:blip>
            <a:srcRect r="87556"/>
            <a:stretch/>
          </p:blipFill>
          <p:spPr>
            <a:xfrm>
              <a:off x="457200" y="4117997"/>
              <a:ext cx="359411" cy="213942"/>
            </a:xfrm>
            <a:prstGeom prst="rect">
              <a:avLst/>
            </a:prstGeom>
          </p:spPr>
        </p:pic>
      </p:grpSp>
      <p:pic>
        <p:nvPicPr>
          <p:cNvPr id="16" name="Picture 58" descr="C:\Users\Sarah\Desktop\IHME_logo_rgb-01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8191" y="4140684"/>
            <a:ext cx="3075857" cy="191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 descr="IHME_logo_acr_RGB_sm.png"/>
          <p:cNvPicPr>
            <a:picLocks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826" y="335091"/>
            <a:ext cx="1409278" cy="458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39169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-column table with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363538" y="177800"/>
            <a:ext cx="8229600" cy="553998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>
              <a:defRPr lang="en-US" dirty="0"/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63538" y="1438275"/>
            <a:ext cx="2531035" cy="2977242"/>
          </a:xfrm>
          <a:noFill/>
        </p:spPr>
        <p:txBody>
          <a:bodyPr lIns="91440" tIns="91440" rIns="91440" bIns="9144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None/>
              <a:defRPr sz="1600"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spcBef>
                <a:spcPts val="72"/>
              </a:spcBef>
              <a:buClr>
                <a:schemeClr val="accent2"/>
              </a:buClr>
              <a:defRPr sz="1600"/>
            </a:lvl2pPr>
            <a:lvl3pPr>
              <a:lnSpc>
                <a:spcPct val="100000"/>
              </a:lnSpc>
              <a:spcBef>
                <a:spcPts val="72"/>
              </a:spcBef>
              <a:buClr>
                <a:schemeClr val="accent2"/>
              </a:buClr>
              <a:defRPr sz="1600"/>
            </a:lvl3pPr>
            <a:lvl4pPr>
              <a:lnSpc>
                <a:spcPct val="100000"/>
              </a:lnSpc>
              <a:spcBef>
                <a:spcPts val="72"/>
              </a:spcBef>
              <a:buClr>
                <a:schemeClr val="accent2"/>
              </a:buClr>
              <a:defRPr sz="1600"/>
            </a:lvl4pPr>
            <a:lvl5pPr>
              <a:lnSpc>
                <a:spcPct val="100000"/>
              </a:lnSpc>
              <a:spcBef>
                <a:spcPts val="72"/>
              </a:spcBef>
              <a:buClr>
                <a:schemeClr val="accent2"/>
              </a:buCl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457200" y="864725"/>
            <a:ext cx="8229600" cy="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363538" y="870334"/>
            <a:ext cx="2531035" cy="565891"/>
          </a:xfrm>
        </p:spPr>
        <p:txBody>
          <a:bodyPr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72"/>
              </a:spcBef>
              <a:buClr>
                <a:schemeClr val="accent2"/>
              </a:buClr>
              <a:buNone/>
              <a:defRPr sz="1800" b="1" i="0" baseline="0">
                <a:solidFill>
                  <a:schemeClr val="tx1"/>
                </a:solidFill>
              </a:defRPr>
            </a:lvl1pPr>
            <a:lvl2pPr>
              <a:lnSpc>
                <a:spcPts val="3600"/>
              </a:lnSpc>
              <a:spcBef>
                <a:spcPts val="72"/>
              </a:spcBef>
              <a:buClr>
                <a:schemeClr val="accent2"/>
              </a:buClr>
              <a:defRPr/>
            </a:lvl2pPr>
            <a:lvl3pPr>
              <a:lnSpc>
                <a:spcPts val="3600"/>
              </a:lnSpc>
              <a:spcBef>
                <a:spcPts val="72"/>
              </a:spcBef>
              <a:buClr>
                <a:schemeClr val="accent2"/>
              </a:buClr>
              <a:defRPr/>
            </a:lvl3pPr>
            <a:lvl4pPr>
              <a:lnSpc>
                <a:spcPts val="3600"/>
              </a:lnSpc>
              <a:spcBef>
                <a:spcPts val="72"/>
              </a:spcBef>
              <a:buClr>
                <a:schemeClr val="accent2"/>
              </a:buClr>
              <a:defRPr/>
            </a:lvl4pPr>
            <a:lvl5pPr>
              <a:lnSpc>
                <a:spcPts val="3600"/>
              </a:lnSpc>
              <a:spcBef>
                <a:spcPts val="72"/>
              </a:spcBef>
              <a:buClr>
                <a:schemeClr val="accent2"/>
              </a:buClr>
              <a:defRPr/>
            </a:lvl5pPr>
          </a:lstStyle>
          <a:p>
            <a:pPr lvl="0"/>
            <a:r>
              <a:rPr lang="en-US" dirty="0" smtClean="0"/>
              <a:t>Explanatory text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3260273" y="1438275"/>
            <a:ext cx="2531035" cy="2977242"/>
          </a:xfrm>
          <a:noFill/>
        </p:spPr>
        <p:txBody>
          <a:bodyPr lIns="91440" tIns="91440" rIns="91440" bIns="9144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None/>
              <a:defRPr sz="1600"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spcBef>
                <a:spcPts val="72"/>
              </a:spcBef>
              <a:buClr>
                <a:schemeClr val="accent2"/>
              </a:buClr>
              <a:defRPr sz="1600"/>
            </a:lvl2pPr>
            <a:lvl3pPr>
              <a:lnSpc>
                <a:spcPct val="100000"/>
              </a:lnSpc>
              <a:spcBef>
                <a:spcPts val="72"/>
              </a:spcBef>
              <a:buClr>
                <a:schemeClr val="accent2"/>
              </a:buClr>
              <a:defRPr sz="1600"/>
            </a:lvl3pPr>
            <a:lvl4pPr>
              <a:lnSpc>
                <a:spcPct val="100000"/>
              </a:lnSpc>
              <a:spcBef>
                <a:spcPts val="72"/>
              </a:spcBef>
              <a:buClr>
                <a:schemeClr val="accent2"/>
              </a:buClr>
              <a:defRPr sz="1600"/>
            </a:lvl4pPr>
            <a:lvl5pPr>
              <a:lnSpc>
                <a:spcPct val="100000"/>
              </a:lnSpc>
              <a:spcBef>
                <a:spcPts val="72"/>
              </a:spcBef>
              <a:buClr>
                <a:schemeClr val="accent2"/>
              </a:buCl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3260273" y="870334"/>
            <a:ext cx="2531035" cy="565891"/>
          </a:xfrm>
        </p:spPr>
        <p:txBody>
          <a:bodyPr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72"/>
              </a:spcBef>
              <a:buClr>
                <a:schemeClr val="accent2"/>
              </a:buClr>
              <a:buNone/>
              <a:defRPr sz="1800" b="1" i="0" baseline="0">
                <a:solidFill>
                  <a:schemeClr val="tx1"/>
                </a:solidFill>
              </a:defRPr>
            </a:lvl1pPr>
            <a:lvl2pPr>
              <a:lnSpc>
                <a:spcPts val="3600"/>
              </a:lnSpc>
              <a:spcBef>
                <a:spcPts val="72"/>
              </a:spcBef>
              <a:buClr>
                <a:schemeClr val="accent2"/>
              </a:buClr>
              <a:defRPr/>
            </a:lvl2pPr>
            <a:lvl3pPr>
              <a:lnSpc>
                <a:spcPts val="3600"/>
              </a:lnSpc>
              <a:spcBef>
                <a:spcPts val="72"/>
              </a:spcBef>
              <a:buClr>
                <a:schemeClr val="accent2"/>
              </a:buClr>
              <a:defRPr/>
            </a:lvl3pPr>
            <a:lvl4pPr>
              <a:lnSpc>
                <a:spcPts val="3600"/>
              </a:lnSpc>
              <a:spcBef>
                <a:spcPts val="72"/>
              </a:spcBef>
              <a:buClr>
                <a:schemeClr val="accent2"/>
              </a:buClr>
              <a:defRPr/>
            </a:lvl4pPr>
            <a:lvl5pPr>
              <a:lnSpc>
                <a:spcPts val="3600"/>
              </a:lnSpc>
              <a:spcBef>
                <a:spcPts val="72"/>
              </a:spcBef>
              <a:buClr>
                <a:schemeClr val="accent2"/>
              </a:buClr>
              <a:defRPr/>
            </a:lvl5pPr>
          </a:lstStyle>
          <a:p>
            <a:pPr lvl="0"/>
            <a:r>
              <a:rPr lang="en-US" dirty="0" smtClean="0"/>
              <a:t>Explanatory text</a:t>
            </a:r>
            <a:endParaRPr lang="en-US" dirty="0"/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6"/>
          </p:nvPr>
        </p:nvSpPr>
        <p:spPr>
          <a:xfrm>
            <a:off x="6176754" y="1438275"/>
            <a:ext cx="2531035" cy="2977242"/>
          </a:xfrm>
          <a:noFill/>
        </p:spPr>
        <p:txBody>
          <a:bodyPr lIns="91440" tIns="91440" rIns="91440" bIns="9144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None/>
              <a:defRPr sz="1600"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spcBef>
                <a:spcPts val="72"/>
              </a:spcBef>
              <a:buClr>
                <a:schemeClr val="accent2"/>
              </a:buClr>
              <a:defRPr sz="1600"/>
            </a:lvl2pPr>
            <a:lvl3pPr>
              <a:lnSpc>
                <a:spcPct val="100000"/>
              </a:lnSpc>
              <a:spcBef>
                <a:spcPts val="72"/>
              </a:spcBef>
              <a:buClr>
                <a:schemeClr val="accent2"/>
              </a:buClr>
              <a:defRPr sz="1600"/>
            </a:lvl3pPr>
            <a:lvl4pPr>
              <a:lnSpc>
                <a:spcPct val="100000"/>
              </a:lnSpc>
              <a:spcBef>
                <a:spcPts val="72"/>
              </a:spcBef>
              <a:buClr>
                <a:schemeClr val="accent2"/>
              </a:buClr>
              <a:defRPr sz="1600"/>
            </a:lvl4pPr>
            <a:lvl5pPr>
              <a:lnSpc>
                <a:spcPct val="100000"/>
              </a:lnSpc>
              <a:spcBef>
                <a:spcPts val="72"/>
              </a:spcBef>
              <a:buClr>
                <a:schemeClr val="accent2"/>
              </a:buCl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6176754" y="870334"/>
            <a:ext cx="2531035" cy="565891"/>
          </a:xfrm>
        </p:spPr>
        <p:txBody>
          <a:bodyPr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72"/>
              </a:spcBef>
              <a:buClr>
                <a:schemeClr val="accent2"/>
              </a:buClr>
              <a:buNone/>
              <a:defRPr sz="1800" b="1" i="0" baseline="0">
                <a:solidFill>
                  <a:schemeClr val="tx1"/>
                </a:solidFill>
              </a:defRPr>
            </a:lvl1pPr>
            <a:lvl2pPr>
              <a:lnSpc>
                <a:spcPts val="3600"/>
              </a:lnSpc>
              <a:spcBef>
                <a:spcPts val="72"/>
              </a:spcBef>
              <a:buClr>
                <a:schemeClr val="accent2"/>
              </a:buClr>
              <a:defRPr/>
            </a:lvl2pPr>
            <a:lvl3pPr>
              <a:lnSpc>
                <a:spcPts val="3600"/>
              </a:lnSpc>
              <a:spcBef>
                <a:spcPts val="72"/>
              </a:spcBef>
              <a:buClr>
                <a:schemeClr val="accent2"/>
              </a:buClr>
              <a:defRPr/>
            </a:lvl3pPr>
            <a:lvl4pPr>
              <a:lnSpc>
                <a:spcPts val="3600"/>
              </a:lnSpc>
              <a:spcBef>
                <a:spcPts val="72"/>
              </a:spcBef>
              <a:buClr>
                <a:schemeClr val="accent2"/>
              </a:buClr>
              <a:defRPr/>
            </a:lvl4pPr>
            <a:lvl5pPr>
              <a:lnSpc>
                <a:spcPts val="3600"/>
              </a:lnSpc>
              <a:spcBef>
                <a:spcPts val="72"/>
              </a:spcBef>
              <a:buClr>
                <a:schemeClr val="accent2"/>
              </a:buClr>
              <a:defRPr/>
            </a:lvl5pPr>
          </a:lstStyle>
          <a:p>
            <a:pPr lvl="0"/>
            <a:r>
              <a:rPr lang="en-US" dirty="0" smtClean="0"/>
              <a:t>Explanatory text</a:t>
            </a:r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457200" y="1436224"/>
            <a:ext cx="8229600" cy="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 userDrawn="1"/>
        </p:nvCxnSpPr>
        <p:spPr>
          <a:xfrm>
            <a:off x="457200" y="864725"/>
            <a:ext cx="8229600" cy="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 userDrawn="1"/>
        </p:nvCxnSpPr>
        <p:spPr>
          <a:xfrm>
            <a:off x="457200" y="1436224"/>
            <a:ext cx="8229600" cy="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 userDrawn="1"/>
        </p:nvCxnSpPr>
        <p:spPr>
          <a:xfrm>
            <a:off x="3076575" y="866776"/>
            <a:ext cx="0" cy="3548742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 userDrawn="1"/>
        </p:nvCxnSpPr>
        <p:spPr>
          <a:xfrm>
            <a:off x="5984421" y="866776"/>
            <a:ext cx="0" cy="3548742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Rectangle 6"/>
          <p:cNvSpPr>
            <a:spLocks noGrp="1" noChangeArrowheads="1"/>
          </p:cNvSpPr>
          <p:nvPr userDrawn="1">
            <p:ph type="sldNum" sz="quarter" idx="18"/>
          </p:nvPr>
        </p:nvSpPr>
        <p:spPr>
          <a:xfrm>
            <a:off x="4684868" y="4623550"/>
            <a:ext cx="30970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>
              <a:defRPr lang="en-US" smtClean="0"/>
            </a:lvl1pPr>
          </a:lstStyle>
          <a:p>
            <a:pPr algn="ctr"/>
            <a:fld id="{F1E776F5-9A26-455E-BF09-7D727D022004}" type="slidenum">
              <a:rPr lang="en-US" smtClean="0"/>
              <a:pPr algn="ct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6059159"/>
      </p:ext>
    </p:extLst>
  </p:cSld>
  <p:clrMapOvr>
    <a:masterClrMapping/>
  </p:clrMapOvr>
  <p:transition>
    <p:fade/>
  </p:transition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rop-in Imag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364018" y="170815"/>
            <a:ext cx="8229600" cy="553998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>
              <a:defRPr lang="en-US" dirty="0"/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63538" y="937700"/>
            <a:ext cx="2336800" cy="3492375"/>
          </a:xfrm>
        </p:spPr>
        <p:txBody>
          <a:bodyPr tIns="45720" rIns="91440" bIns="4572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None/>
              <a:defRPr sz="1600">
                <a:solidFill>
                  <a:schemeClr val="tx1"/>
                </a:solidFill>
              </a:defRPr>
            </a:lvl1pPr>
            <a:lvl2pPr>
              <a:lnSpc>
                <a:spcPts val="3000"/>
              </a:lnSpc>
              <a:spcBef>
                <a:spcPts val="72"/>
              </a:spcBef>
              <a:buClr>
                <a:schemeClr val="accent2"/>
              </a:buClr>
              <a:defRPr sz="2400"/>
            </a:lvl2pPr>
            <a:lvl3pPr>
              <a:lnSpc>
                <a:spcPts val="3000"/>
              </a:lnSpc>
              <a:spcBef>
                <a:spcPts val="72"/>
              </a:spcBef>
              <a:buClr>
                <a:schemeClr val="accent2"/>
              </a:buClr>
              <a:defRPr sz="2400"/>
            </a:lvl3pPr>
            <a:lvl4pPr>
              <a:lnSpc>
                <a:spcPts val="3000"/>
              </a:lnSpc>
              <a:spcBef>
                <a:spcPts val="72"/>
              </a:spcBef>
              <a:buClr>
                <a:schemeClr val="accent2"/>
              </a:buClr>
              <a:defRPr sz="2400"/>
            </a:lvl4pPr>
            <a:lvl5pPr>
              <a:lnSpc>
                <a:spcPts val="3000"/>
              </a:lnSpc>
              <a:spcBef>
                <a:spcPts val="72"/>
              </a:spcBef>
              <a:buClr>
                <a:schemeClr val="accent2"/>
              </a:buClr>
              <a:defRPr sz="2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4684868" y="4623550"/>
            <a:ext cx="30970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>
              <a:defRPr lang="en-US" smtClean="0"/>
            </a:lvl1pPr>
          </a:lstStyle>
          <a:p>
            <a:pPr algn="ctr"/>
            <a:fld id="{F1E776F5-9A26-455E-BF09-7D727D022004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3200401" y="937699"/>
            <a:ext cx="5438775" cy="350043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1283926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rop-in Image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364603" y="177011"/>
            <a:ext cx="8229600" cy="553998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>
              <a:defRPr lang="en-US" dirty="0"/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63538" y="3671393"/>
            <a:ext cx="8229600" cy="486725"/>
          </a:xfrm>
        </p:spPr>
        <p:txBody>
          <a:bodyPr tIns="45720" rIns="91440" bIns="4572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None/>
              <a:defRPr sz="1600">
                <a:solidFill>
                  <a:schemeClr val="tx1"/>
                </a:solidFill>
              </a:defRPr>
            </a:lvl1pPr>
            <a:lvl2pPr>
              <a:lnSpc>
                <a:spcPts val="3000"/>
              </a:lnSpc>
              <a:spcBef>
                <a:spcPts val="72"/>
              </a:spcBef>
              <a:buClr>
                <a:schemeClr val="accent2"/>
              </a:buClr>
              <a:defRPr sz="2400"/>
            </a:lvl2pPr>
            <a:lvl3pPr>
              <a:lnSpc>
                <a:spcPts val="3000"/>
              </a:lnSpc>
              <a:spcBef>
                <a:spcPts val="72"/>
              </a:spcBef>
              <a:buClr>
                <a:schemeClr val="accent2"/>
              </a:buClr>
              <a:defRPr sz="2400"/>
            </a:lvl3pPr>
            <a:lvl4pPr>
              <a:lnSpc>
                <a:spcPts val="3000"/>
              </a:lnSpc>
              <a:spcBef>
                <a:spcPts val="72"/>
              </a:spcBef>
              <a:buClr>
                <a:schemeClr val="accent2"/>
              </a:buClr>
              <a:defRPr sz="2400"/>
            </a:lvl4pPr>
            <a:lvl5pPr>
              <a:lnSpc>
                <a:spcPts val="3000"/>
              </a:lnSpc>
              <a:spcBef>
                <a:spcPts val="72"/>
              </a:spcBef>
              <a:buClr>
                <a:schemeClr val="accent2"/>
              </a:buClr>
              <a:defRPr sz="2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4684868" y="4623550"/>
            <a:ext cx="30970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>
              <a:defRPr lang="en-US" smtClean="0"/>
            </a:lvl1pPr>
          </a:lstStyle>
          <a:p>
            <a:pPr algn="ctr"/>
            <a:fld id="{F1E776F5-9A26-455E-BF09-7D727D022004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64603" y="910829"/>
            <a:ext cx="8234362" cy="2660061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7825366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and Text Overl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1"/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9144000" cy="4524375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363538" y="168552"/>
            <a:ext cx="8229600" cy="553998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>
              <a:defRPr lang="en-US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363538" y="1779413"/>
            <a:ext cx="4120953" cy="2362706"/>
          </a:xfrm>
        </p:spPr>
        <p:txBody>
          <a:bodyPr lIns="91440" rIns="91440" anchor="t" anchorCtr="0">
            <a:noAutofit/>
          </a:bodyPr>
          <a:lstStyle>
            <a:lvl1pPr marL="0" indent="0">
              <a:lnSpc>
                <a:spcPct val="100000"/>
              </a:lnSpc>
              <a:spcBef>
                <a:spcPts val="72"/>
              </a:spcBef>
              <a:buClr>
                <a:schemeClr val="accent2"/>
              </a:buClr>
              <a:buNone/>
              <a:defRPr sz="1600">
                <a:solidFill>
                  <a:schemeClr val="bg1"/>
                </a:solidFill>
              </a:defRPr>
            </a:lvl1pPr>
            <a:lvl2pPr>
              <a:lnSpc>
                <a:spcPts val="3000"/>
              </a:lnSpc>
              <a:spcBef>
                <a:spcPts val="72"/>
              </a:spcBef>
              <a:buClr>
                <a:schemeClr val="accent2"/>
              </a:buClr>
              <a:defRPr sz="2400"/>
            </a:lvl2pPr>
            <a:lvl3pPr>
              <a:lnSpc>
                <a:spcPts val="3000"/>
              </a:lnSpc>
              <a:spcBef>
                <a:spcPts val="72"/>
              </a:spcBef>
              <a:buClr>
                <a:schemeClr val="accent2"/>
              </a:buClr>
              <a:defRPr sz="2400"/>
            </a:lvl3pPr>
            <a:lvl4pPr>
              <a:lnSpc>
                <a:spcPts val="3000"/>
              </a:lnSpc>
              <a:spcBef>
                <a:spcPts val="72"/>
              </a:spcBef>
              <a:buClr>
                <a:schemeClr val="accent2"/>
              </a:buClr>
              <a:defRPr sz="2400"/>
            </a:lvl4pPr>
            <a:lvl5pPr>
              <a:lnSpc>
                <a:spcPts val="3000"/>
              </a:lnSpc>
              <a:spcBef>
                <a:spcPts val="72"/>
              </a:spcBef>
              <a:buClr>
                <a:schemeClr val="accent2"/>
              </a:buClr>
              <a:defRPr sz="2400"/>
            </a:lvl5pPr>
          </a:lstStyle>
          <a:p>
            <a:pPr lvl="0"/>
            <a:r>
              <a:rPr lang="en-US" dirty="0" smtClean="0"/>
              <a:t>Text goes here</a:t>
            </a: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3"/>
          </p:nvPr>
        </p:nvSpPr>
        <p:spPr>
          <a:xfrm>
            <a:off x="4684868" y="4623550"/>
            <a:ext cx="30970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>
              <a:defRPr lang="en-US" smtClean="0"/>
            </a:lvl1pPr>
          </a:lstStyle>
          <a:p>
            <a:pPr algn="ctr"/>
            <a:fld id="{F1E776F5-9A26-455E-BF09-7D727D022004}" type="slidenum">
              <a:rPr lang="en-US" smtClean="0"/>
              <a:pPr algn="ct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9325415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Imag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363538" y="168552"/>
            <a:ext cx="8229600" cy="553998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>
              <a:defRPr lang="en-US" dirty="0"/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Picture Placeholder 21"/>
          <p:cNvSpPr>
            <a:spLocks noGrp="1"/>
          </p:cNvSpPr>
          <p:nvPr>
            <p:ph type="pic" sz="quarter" idx="12"/>
          </p:nvPr>
        </p:nvSpPr>
        <p:spPr>
          <a:xfrm>
            <a:off x="0" y="778999"/>
            <a:ext cx="9144000" cy="3687992"/>
          </a:xfrm>
        </p:spPr>
        <p:txBody>
          <a:bodyPr>
            <a:normAutofit/>
          </a:bodyPr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4481349"/>
            <a:ext cx="8229600" cy="661968"/>
          </a:xfrm>
        </p:spPr>
        <p:txBody>
          <a:bodyPr bIns="137160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72"/>
              </a:spcBef>
              <a:buClr>
                <a:schemeClr val="accent2"/>
              </a:buClr>
              <a:buNone/>
              <a:defRPr sz="1600" b="0" i="0" baseline="0">
                <a:solidFill>
                  <a:schemeClr val="tx1"/>
                </a:solidFill>
              </a:defRPr>
            </a:lvl1pPr>
            <a:lvl2pPr>
              <a:lnSpc>
                <a:spcPts val="3600"/>
              </a:lnSpc>
              <a:spcBef>
                <a:spcPts val="72"/>
              </a:spcBef>
              <a:buClr>
                <a:schemeClr val="accent2"/>
              </a:buClr>
              <a:defRPr/>
            </a:lvl2pPr>
            <a:lvl3pPr>
              <a:lnSpc>
                <a:spcPts val="3600"/>
              </a:lnSpc>
              <a:spcBef>
                <a:spcPts val="72"/>
              </a:spcBef>
              <a:buClr>
                <a:schemeClr val="accent2"/>
              </a:buClr>
              <a:defRPr/>
            </a:lvl3pPr>
            <a:lvl4pPr>
              <a:lnSpc>
                <a:spcPts val="3600"/>
              </a:lnSpc>
              <a:spcBef>
                <a:spcPts val="72"/>
              </a:spcBef>
              <a:buClr>
                <a:schemeClr val="accent2"/>
              </a:buClr>
              <a:defRPr/>
            </a:lvl4pPr>
            <a:lvl5pPr>
              <a:lnSpc>
                <a:spcPts val="3600"/>
              </a:lnSpc>
              <a:spcBef>
                <a:spcPts val="72"/>
              </a:spcBef>
              <a:buClr>
                <a:schemeClr val="accent2"/>
              </a:buClr>
              <a:defRPr/>
            </a:lvl5pPr>
          </a:lstStyle>
          <a:p>
            <a:pPr lvl="0"/>
            <a:r>
              <a:rPr lang="en-US" dirty="0" smtClean="0"/>
              <a:t>Explanatory text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4670435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Image and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363538" y="170815"/>
            <a:ext cx="8229600" cy="553998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>
              <a:defRPr lang="en-US" dirty="0"/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Picture Placeholder 21"/>
          <p:cNvSpPr>
            <a:spLocks noGrp="1"/>
          </p:cNvSpPr>
          <p:nvPr>
            <p:ph type="pic" sz="quarter" idx="12"/>
          </p:nvPr>
        </p:nvSpPr>
        <p:spPr>
          <a:xfrm>
            <a:off x="0" y="778999"/>
            <a:ext cx="9144000" cy="4364501"/>
          </a:xfrm>
        </p:spPr>
        <p:txBody>
          <a:bodyPr>
            <a:normAutofit/>
          </a:bodyPr>
          <a:lstStyle>
            <a:lvl1pPr marL="0" indent="0">
              <a:buNone/>
              <a:defRPr sz="220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1167791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ull Blee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1"/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9144000" cy="51435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8379677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6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3538" y="857250"/>
            <a:ext cx="8229600" cy="3318965"/>
          </a:xfrm>
        </p:spPr>
        <p:txBody>
          <a:bodyPr/>
          <a:lstStyle>
            <a:lvl1pPr>
              <a:buClr>
                <a:schemeClr val="accent1"/>
              </a:buClr>
              <a:buSzPct val="120000"/>
              <a:defRPr sz="1800">
                <a:solidFill>
                  <a:schemeClr val="tx1"/>
                </a:solidFill>
              </a:defRPr>
            </a:lvl1pPr>
            <a:lvl2pPr>
              <a:buSzPct val="90000"/>
              <a:buFont typeface="Courier New" pitchFamily="49" charset="0"/>
              <a:buChar char="o"/>
              <a:defRPr sz="1600">
                <a:solidFill>
                  <a:schemeClr val="tx1"/>
                </a:solidFill>
              </a:defRPr>
            </a:lvl2pPr>
            <a:lvl3pPr>
              <a:buSzPct val="90000"/>
              <a:buFont typeface="Arial" pitchFamily="34" charset="0"/>
              <a:buChar char="─"/>
              <a:defRPr sz="1400">
                <a:solidFill>
                  <a:schemeClr val="tx1"/>
                </a:solidFill>
              </a:defRPr>
            </a:lvl3pPr>
            <a:lvl4pPr>
              <a:buFont typeface="Arial" pitchFamily="34" charset="0"/>
              <a:buChar char="»"/>
              <a:defRPr sz="1600">
                <a:solidFill>
                  <a:schemeClr val="bg2">
                    <a:lumMod val="50000"/>
                  </a:schemeClr>
                </a:solidFill>
              </a:defRPr>
            </a:lvl4pPr>
            <a:lvl5pPr>
              <a:defRPr sz="1600">
                <a:solidFill>
                  <a:schemeClr val="bg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4684868" y="4623550"/>
            <a:ext cx="30970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>
              <a:defRPr lang="en-US" altLang="en-US" sz="800" smtClean="0">
                <a:solidFill>
                  <a:schemeClr val="tx1"/>
                </a:solidFill>
              </a:defRPr>
            </a:lvl1pPr>
          </a:lstStyle>
          <a:p>
            <a:pPr algn="ctr"/>
            <a:fld id="{F1E776F5-9A26-455E-BF09-7D727D022004}" type="slidenum">
              <a:rPr lang="en-US" smtClean="0"/>
              <a:pPr algn="ct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459718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_No first 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3538" y="169300"/>
            <a:ext cx="8191500" cy="492443"/>
          </a:xfrm>
        </p:spPr>
        <p:txBody>
          <a:bodyPr/>
          <a:lstStyle>
            <a:lvl1pPr>
              <a:defRPr sz="26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3538" y="857250"/>
            <a:ext cx="8229600" cy="3339437"/>
          </a:xfrm>
        </p:spPr>
        <p:txBody>
          <a:bodyPr/>
          <a:lstStyle>
            <a:lvl1pPr marL="0" indent="0">
              <a:buClr>
                <a:schemeClr val="accent1"/>
              </a:buClr>
              <a:buSzPct val="120000"/>
              <a:buNone/>
              <a:defRPr sz="1800">
                <a:solidFill>
                  <a:schemeClr val="tx1"/>
                </a:solidFill>
              </a:defRPr>
            </a:lvl1pPr>
            <a:lvl2pPr>
              <a:buSzPct val="90000"/>
              <a:buFont typeface="Courier New" pitchFamily="49" charset="0"/>
              <a:buChar char="o"/>
              <a:defRPr sz="1600">
                <a:solidFill>
                  <a:schemeClr val="tx1"/>
                </a:solidFill>
              </a:defRPr>
            </a:lvl2pPr>
            <a:lvl3pPr>
              <a:buSzPct val="90000"/>
              <a:buFont typeface="Arial" pitchFamily="34" charset="0"/>
              <a:buChar char="─"/>
              <a:defRPr sz="1400">
                <a:solidFill>
                  <a:schemeClr val="tx1"/>
                </a:solidFill>
              </a:defRPr>
            </a:lvl3pPr>
            <a:lvl4pPr>
              <a:buFont typeface="Arial" pitchFamily="34" charset="0"/>
              <a:buChar char="»"/>
              <a:defRPr sz="1600">
                <a:solidFill>
                  <a:schemeClr val="bg2">
                    <a:lumMod val="50000"/>
                  </a:schemeClr>
                </a:solidFill>
              </a:defRPr>
            </a:lvl4pPr>
            <a:lvl5pPr>
              <a:defRPr sz="1600">
                <a:solidFill>
                  <a:schemeClr val="bg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4684868" y="4623550"/>
            <a:ext cx="30970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>
              <a:defRPr lang="en-US" smtClean="0"/>
            </a:lvl1pPr>
          </a:lstStyle>
          <a:p>
            <a:pPr algn="ctr"/>
            <a:fld id="{F1E776F5-9A26-455E-BF09-7D727D022004}" type="slidenum">
              <a:rPr lang="en-US" smtClean="0"/>
              <a:pPr algn="ct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8641350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numbere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3538" y="169300"/>
            <a:ext cx="8191500" cy="492443"/>
          </a:xfrm>
        </p:spPr>
        <p:txBody>
          <a:bodyPr/>
          <a:lstStyle>
            <a:lvl1pPr>
              <a:defRPr sz="2600" b="1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3538" y="857250"/>
            <a:ext cx="8229600" cy="3237078"/>
          </a:xfrm>
        </p:spPr>
        <p:txBody>
          <a:bodyPr/>
          <a:lstStyle>
            <a:lvl1pPr marL="344488" indent="-344488">
              <a:buClr>
                <a:schemeClr val="accent1"/>
              </a:buClr>
              <a:buSzPct val="100000"/>
              <a:buFont typeface="+mj-lt"/>
              <a:buAutoNum type="arabicPeriod"/>
              <a:defRPr sz="1800">
                <a:solidFill>
                  <a:schemeClr val="tx1"/>
                </a:solidFill>
              </a:defRPr>
            </a:lvl1pPr>
            <a:lvl2pPr marL="647700" indent="-285750">
              <a:buSzPct val="90000"/>
              <a:buFont typeface="+mj-lt"/>
              <a:buAutoNum type="alphaLcPeriod"/>
              <a:defRPr sz="1600">
                <a:solidFill>
                  <a:schemeClr val="tx1"/>
                </a:solidFill>
              </a:defRPr>
            </a:lvl2pPr>
            <a:lvl3pPr marL="889000" indent="-198438">
              <a:buSzPct val="90000"/>
              <a:buFont typeface="+mj-lt"/>
              <a:buAutoNum type="romanLcPeriod"/>
              <a:defRPr sz="1400">
                <a:solidFill>
                  <a:schemeClr val="tx1"/>
                </a:solidFill>
              </a:defRPr>
            </a:lvl3pPr>
            <a:lvl4pPr>
              <a:buFont typeface="Arial" pitchFamily="34" charset="0"/>
              <a:buChar char="»"/>
              <a:defRPr sz="1600">
                <a:solidFill>
                  <a:schemeClr val="bg2">
                    <a:lumMod val="50000"/>
                  </a:schemeClr>
                </a:solidFill>
              </a:defRPr>
            </a:lvl4pPr>
            <a:lvl5pPr>
              <a:defRPr sz="1600">
                <a:solidFill>
                  <a:schemeClr val="bg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4684868" y="4623550"/>
            <a:ext cx="30970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>
              <a:defRPr lang="en-US" smtClean="0"/>
            </a:lvl1pPr>
          </a:lstStyle>
          <a:p>
            <a:pPr algn="ctr"/>
            <a:fld id="{F1E776F5-9A26-455E-BF09-7D727D022004}" type="slidenum">
              <a:rPr lang="en-US" smtClean="0"/>
              <a:pPr algn="ct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6833409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4684868" y="4623550"/>
            <a:ext cx="30970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>
              <a:defRPr lang="en-US" smtClean="0"/>
            </a:lvl1pPr>
          </a:lstStyle>
          <a:p>
            <a:pPr algn="ctr"/>
            <a:fld id="{F1E776F5-9A26-455E-BF09-7D727D022004}" type="slidenum">
              <a:rPr lang="en-US" smtClean="0"/>
              <a:pPr algn="ct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3321101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4684868" y="4623550"/>
            <a:ext cx="30970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>
              <a:defRPr lang="en-US" smtClean="0"/>
            </a:lvl1pPr>
          </a:lstStyle>
          <a:p>
            <a:pPr algn="ctr"/>
            <a:fld id="{F1E776F5-9A26-455E-BF09-7D727D022004}" type="slidenum">
              <a:rPr lang="en-US" smtClean="0"/>
              <a:pPr algn="ct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0168623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1_Title, no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6283694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3538" y="855023"/>
            <a:ext cx="4038600" cy="3495201"/>
          </a:xfrm>
        </p:spPr>
        <p:txBody>
          <a:bodyPr/>
          <a:lstStyle>
            <a:lvl1pPr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855023"/>
            <a:ext cx="4038600" cy="3495201"/>
          </a:xfrm>
        </p:spPr>
        <p:txBody>
          <a:bodyPr/>
          <a:lstStyle>
            <a:lvl1pPr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4684868" y="4623550"/>
            <a:ext cx="30970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>
              <a:defRPr lang="en-US" smtClean="0"/>
            </a:lvl1pPr>
          </a:lstStyle>
          <a:p>
            <a:pPr algn="ctr"/>
            <a:fld id="{F1E776F5-9A26-455E-BF09-7D727D022004}" type="slidenum">
              <a:rPr lang="en-US" smtClean="0"/>
              <a:pPr algn="ct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6171668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with subheadin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3538" y="748353"/>
            <a:ext cx="4040188" cy="623248"/>
          </a:xfrm>
        </p:spPr>
        <p:txBody>
          <a:bodyPr anchor="b"/>
          <a:lstStyle>
            <a:lvl1pPr marL="0" indent="0">
              <a:buNone/>
              <a:defRPr sz="18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63538" y="1371599"/>
            <a:ext cx="4040188" cy="3040040"/>
          </a:xfrm>
        </p:spPr>
        <p:txBody>
          <a:bodyPr/>
          <a:lstStyle>
            <a:lvl1pPr>
              <a:spcBef>
                <a:spcPts val="600"/>
              </a:spcBef>
              <a:defRPr sz="1600">
                <a:solidFill>
                  <a:schemeClr val="tx1"/>
                </a:solidFill>
              </a:defRPr>
            </a:lvl1pPr>
            <a:lvl2pPr>
              <a:spcBef>
                <a:spcPts val="600"/>
              </a:spcBef>
              <a:defRPr sz="1400">
                <a:solidFill>
                  <a:schemeClr val="tx1"/>
                </a:solidFill>
              </a:defRPr>
            </a:lvl2pPr>
            <a:lvl3pPr>
              <a:spcBef>
                <a:spcPts val="600"/>
              </a:spcBef>
              <a:defRPr sz="1200">
                <a:solidFill>
                  <a:schemeClr val="tx1"/>
                </a:solidFill>
              </a:defRPr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757260"/>
            <a:ext cx="4041775" cy="623248"/>
          </a:xfrm>
        </p:spPr>
        <p:txBody>
          <a:bodyPr anchor="b"/>
          <a:lstStyle>
            <a:lvl1pPr marL="0" indent="0">
              <a:buNone/>
              <a:defRPr sz="18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380506"/>
            <a:ext cx="4041775" cy="3041369"/>
          </a:xfrm>
        </p:spPr>
        <p:txBody>
          <a:bodyPr/>
          <a:lstStyle>
            <a:lvl1pPr>
              <a:spcBef>
                <a:spcPts val="600"/>
              </a:spcBef>
              <a:defRPr sz="1600">
                <a:solidFill>
                  <a:schemeClr val="tx1"/>
                </a:solidFill>
              </a:defRPr>
            </a:lvl1pPr>
            <a:lvl2pPr>
              <a:spcBef>
                <a:spcPts val="600"/>
              </a:spcBef>
              <a:defRPr sz="1400">
                <a:solidFill>
                  <a:schemeClr val="tx1"/>
                </a:solidFill>
              </a:defRPr>
            </a:lvl2pPr>
            <a:lvl3pPr>
              <a:spcBef>
                <a:spcPts val="600"/>
              </a:spcBef>
              <a:defRPr sz="1200">
                <a:solidFill>
                  <a:schemeClr val="tx1"/>
                </a:solidFill>
              </a:defRPr>
            </a:lvl3pPr>
            <a:lvl4pPr>
              <a:spcBef>
                <a:spcPts val="600"/>
              </a:spcBef>
              <a:defRPr sz="1200">
                <a:solidFill>
                  <a:schemeClr val="tx1"/>
                </a:solidFill>
              </a:defRPr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363538" y="169300"/>
            <a:ext cx="8191500" cy="553998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4684868" y="4623550"/>
            <a:ext cx="30970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>
              <a:defRPr lang="en-US" smtClean="0"/>
            </a:lvl1pPr>
          </a:lstStyle>
          <a:p>
            <a:pPr algn="ctr"/>
            <a:fld id="{F1E776F5-9A26-455E-BF09-7D727D022004}" type="slidenum">
              <a:rPr lang="en-US" smtClean="0"/>
              <a:pPr algn="ct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4738637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emf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63538" y="169300"/>
            <a:ext cx="819150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en-US" dirty="0" smtClean="0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63538" y="858441"/>
            <a:ext cx="8199438" cy="31744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 altLang="en-US" dirty="0" smtClean="0"/>
              <a:t>Click to edit Master text styles</a:t>
            </a:r>
          </a:p>
          <a:p>
            <a:pPr lvl="1"/>
            <a:r>
              <a:rPr lang="en-US" altLang="en-US" dirty="0" smtClean="0"/>
              <a:t>Second level</a:t>
            </a:r>
          </a:p>
          <a:p>
            <a:pPr lvl="2"/>
            <a:r>
              <a:rPr lang="en-US" altLang="en-US" dirty="0" smtClean="0"/>
              <a:t>Third level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 userDrawn="1"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67"/>
          <a:stretch/>
        </p:blipFill>
        <p:spPr bwMode="auto">
          <a:xfrm>
            <a:off x="1" y="4908835"/>
            <a:ext cx="9151963" cy="241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4684868" y="4623550"/>
            <a:ext cx="30970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>
              <a:defRPr lang="en-US" altLang="en-US" sz="800" smtClean="0">
                <a:solidFill>
                  <a:schemeClr val="tx1"/>
                </a:solidFill>
              </a:defRPr>
            </a:lvl1pPr>
          </a:lstStyle>
          <a:p>
            <a:pPr algn="ctr"/>
            <a:fld id="{F1E776F5-9A26-455E-BF09-7D727D022004}" type="slidenum">
              <a:rPr lang="en-US" smtClean="0"/>
              <a:pPr algn="ctr"/>
              <a:t>‹#›</a:t>
            </a:fld>
            <a:endParaRPr lang="en-US" dirty="0"/>
          </a:p>
        </p:txBody>
      </p:sp>
      <p:pic>
        <p:nvPicPr>
          <p:cNvPr id="12" name="Picture 58" descr="C:\Users\Sarah\Desktop\IHME_logo_rgb-01.png"/>
          <p:cNvPicPr>
            <a:picLocks noChangeAspect="1" noChangeArrowheads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9816" y="4632582"/>
            <a:ext cx="2356834" cy="146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Group 14"/>
          <p:cNvGrpSpPr/>
          <p:nvPr userDrawn="1"/>
        </p:nvGrpSpPr>
        <p:grpSpPr>
          <a:xfrm>
            <a:off x="451582" y="4602857"/>
            <a:ext cx="2812318" cy="202816"/>
            <a:chOff x="451582" y="4588285"/>
            <a:chExt cx="3011671" cy="217192"/>
          </a:xfrm>
        </p:grpSpPr>
        <p:pic>
          <p:nvPicPr>
            <p:cNvPr id="16" name="Picture 15" descr="IHME_logo_acr_RGB_sm.png"/>
            <p:cNvPicPr>
              <a:picLocks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1582" y="4588285"/>
              <a:ext cx="670914" cy="217192"/>
            </a:xfrm>
            <a:prstGeom prst="rect">
              <a:avLst/>
            </a:prstGeom>
          </p:spPr>
        </p:pic>
        <p:cxnSp>
          <p:nvCxnSpPr>
            <p:cNvPr id="17" name="Straight Connector 16"/>
            <p:cNvCxnSpPr/>
            <p:nvPr userDrawn="1"/>
          </p:nvCxnSpPr>
          <p:spPr>
            <a:xfrm>
              <a:off x="1263573" y="4605293"/>
              <a:ext cx="0" cy="189061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8" name="Picture 17"/>
            <p:cNvPicPr>
              <a:picLocks noChangeAspect="1"/>
            </p:cNvPicPr>
            <p:nvPr userDrawn="1"/>
          </p:nvPicPr>
          <p:blipFill rotWithShape="1">
            <a:blip r:embed="rId21">
              <a:lum bright="-30000"/>
            </a:blip>
            <a:srcRect l="13858"/>
            <a:stretch/>
          </p:blipFill>
          <p:spPr>
            <a:xfrm>
              <a:off x="1679866" y="4623146"/>
              <a:ext cx="1783387" cy="153354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/>
            </p:cNvPicPr>
            <p:nvPr userDrawn="1"/>
          </p:nvPicPr>
          <p:blipFill rotWithShape="1">
            <a:blip r:embed="rId21">
              <a:lum/>
            </a:blip>
            <a:srcRect r="87556"/>
            <a:stretch/>
          </p:blipFill>
          <p:spPr>
            <a:xfrm>
              <a:off x="1392699" y="4625681"/>
              <a:ext cx="257864" cy="153354"/>
            </a:xfrm>
            <a:prstGeom prst="rect">
              <a:avLst/>
            </a:prstGeom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78" r:id="rId2"/>
    <p:sldLayoutId id="2147483687" r:id="rId3"/>
    <p:sldLayoutId id="2147483686" r:id="rId4"/>
    <p:sldLayoutId id="2147483681" r:id="rId5"/>
    <p:sldLayoutId id="2147483682" r:id="rId6"/>
    <p:sldLayoutId id="2147483688" r:id="rId7"/>
    <p:sldLayoutId id="2147483679" r:id="rId8"/>
    <p:sldLayoutId id="2147483680" r:id="rId9"/>
    <p:sldLayoutId id="2147483689" r:id="rId10"/>
    <p:sldLayoutId id="2147483690" r:id="rId11"/>
    <p:sldLayoutId id="2147483691" r:id="rId12"/>
    <p:sldLayoutId id="2147483694" r:id="rId13"/>
    <p:sldLayoutId id="2147483695" r:id="rId14"/>
    <p:sldLayoutId id="2147483696" r:id="rId15"/>
    <p:sldLayoutId id="2147483697" r:id="rId16"/>
  </p:sldLayoutIdLst>
  <p:transition>
    <p:fade/>
  </p:transition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accent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accent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accent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accent1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accent1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accent1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accent1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accent1"/>
          </a:solidFill>
          <a:latin typeface="Arial" charset="0"/>
        </a:defRPr>
      </a:lvl9pPr>
    </p:titleStyle>
    <p:bodyStyle>
      <a:lvl1pPr marL="231775" indent="-231775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SzPct val="120000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566738" indent="-220663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SzPct val="90000"/>
        <a:buFont typeface="Courier New" pitchFamily="49" charset="0"/>
        <a:buChar char="o"/>
        <a:defRPr sz="1600">
          <a:solidFill>
            <a:schemeClr val="tx1"/>
          </a:solidFill>
          <a:latin typeface="+mn-lt"/>
        </a:defRPr>
      </a:lvl2pPr>
      <a:lvl3pPr marL="912813" indent="-231775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SzPct val="90000"/>
        <a:buFont typeface="Arial" pitchFamily="34" charset="0"/>
        <a:buChar char="─"/>
        <a:defRPr sz="1400">
          <a:solidFill>
            <a:schemeClr val="tx1"/>
          </a:solidFill>
          <a:latin typeface="+mn-lt"/>
        </a:defRPr>
      </a:lvl3pPr>
      <a:lvl4pPr marL="1258888" indent="-231775" algn="l" rtl="0" eaLnBrk="0" fontAlgn="base" hangingPunct="0">
        <a:spcBef>
          <a:spcPct val="45000"/>
        </a:spcBef>
        <a:spcAft>
          <a:spcPct val="0"/>
        </a:spcAft>
        <a:buClr>
          <a:schemeClr val="accent1"/>
        </a:buClr>
        <a:buFont typeface="Arial" pitchFamily="34" charset="0"/>
        <a:buChar char="»"/>
        <a:defRPr sz="1600">
          <a:solidFill>
            <a:srgbClr val="404040"/>
          </a:solidFill>
          <a:latin typeface="+mn-lt"/>
        </a:defRPr>
      </a:lvl4pPr>
      <a:lvl5pPr marL="1597025" indent="-223838" algn="l" rtl="0" eaLnBrk="0" fontAlgn="base" hangingPunct="0">
        <a:spcBef>
          <a:spcPct val="45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5pPr>
      <a:lvl6pPr marL="2054225" indent="-223838" algn="l" rtl="0" eaLnBrk="1" fontAlgn="base" hangingPunct="1">
        <a:spcBef>
          <a:spcPct val="45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</a:defRPr>
      </a:lvl6pPr>
      <a:lvl7pPr marL="2511425" indent="-223838" algn="l" rtl="0" eaLnBrk="1" fontAlgn="base" hangingPunct="1">
        <a:spcBef>
          <a:spcPct val="45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</a:defRPr>
      </a:lvl7pPr>
      <a:lvl8pPr marL="2968625" indent="-223838" algn="l" rtl="0" eaLnBrk="1" fontAlgn="base" hangingPunct="1">
        <a:spcBef>
          <a:spcPct val="45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</a:defRPr>
      </a:lvl8pPr>
      <a:lvl9pPr marL="3425825" indent="-223838" algn="l" rtl="0" eaLnBrk="1" fontAlgn="base" hangingPunct="1">
        <a:spcBef>
          <a:spcPct val="45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3538" y="728740"/>
            <a:ext cx="8229600" cy="3318965"/>
          </a:xfrm>
        </p:spPr>
        <p:txBody>
          <a:bodyPr/>
          <a:lstStyle/>
          <a:p>
            <a:pPr marL="457189" indent="-457189">
              <a:buSzPct val="100000"/>
              <a:buFont typeface="+mj-lt"/>
              <a:buAutoNum type="arabicParenR"/>
            </a:pPr>
            <a:r>
              <a:rPr lang="en-US" sz="2400" b="1" dirty="0" smtClean="0"/>
              <a:t>US Burden by State</a:t>
            </a:r>
            <a:endParaRPr lang="en-US" sz="2400" dirty="0"/>
          </a:p>
          <a:p>
            <a:pPr marL="457189" indent="-457189">
              <a:buSzPct val="100000"/>
              <a:buFont typeface="+mj-lt"/>
              <a:buAutoNum type="arabicParenR"/>
            </a:pPr>
            <a:r>
              <a:rPr lang="en-US" sz="2400" dirty="0" smtClean="0"/>
              <a:t>County analysis</a:t>
            </a:r>
            <a:endParaRPr lang="en-US" sz="2400" dirty="0"/>
          </a:p>
          <a:p>
            <a:pPr marL="0" indent="0">
              <a:buSzPct val="100000"/>
              <a:buNone/>
            </a:pP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F1E776F5-9A26-455E-BF09-7D727D022004}" type="slidenum">
              <a:rPr lang="en-US" smtClean="0"/>
              <a:pPr algn="ctr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7627605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Validation results: </a:t>
            </a:r>
            <a:r>
              <a:rPr lang="en-US" b="0" dirty="0" smtClean="0"/>
              <a:t>coverage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F1E776F5-9A26-455E-BF09-7D727D022004}" type="slidenum">
              <a:rPr lang="en-US" smtClean="0"/>
              <a:pPr algn="ctr"/>
              <a:t>10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4" y="655765"/>
            <a:ext cx="9144067" cy="3924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73599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F1E776F5-9A26-455E-BF09-7D727D022004}" type="slidenum">
              <a:rPr lang="en-US" smtClean="0"/>
              <a:pPr algn="ctr"/>
              <a:t>11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37" y="578837"/>
            <a:ext cx="9129326" cy="456466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3538" y="125758"/>
            <a:ext cx="8191500" cy="492443"/>
          </a:xfrm>
        </p:spPr>
        <p:txBody>
          <a:bodyPr/>
          <a:lstStyle/>
          <a:p>
            <a:r>
              <a:rPr lang="en-US" dirty="0" smtClean="0"/>
              <a:t>Neoplasms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173366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F1E776F5-9A26-455E-BF09-7D727D022004}" type="slidenum">
              <a:rPr lang="en-US" smtClean="0"/>
              <a:pPr algn="ctr"/>
              <a:t>12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37" y="578837"/>
            <a:ext cx="9129326" cy="456466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3538" y="125758"/>
            <a:ext cx="8191500" cy="492443"/>
          </a:xfrm>
        </p:spPr>
        <p:txBody>
          <a:bodyPr/>
          <a:lstStyle/>
          <a:p>
            <a:r>
              <a:rPr lang="en-US" dirty="0" smtClean="0"/>
              <a:t>Cardiovascular diseases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7756378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F1E776F5-9A26-455E-BF09-7D727D022004}" type="slidenum">
              <a:rPr lang="en-US" smtClean="0"/>
              <a:pPr algn="ctr"/>
              <a:t>13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37" y="578837"/>
            <a:ext cx="9129326" cy="456466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3538" y="125758"/>
            <a:ext cx="8562748" cy="892552"/>
          </a:xfrm>
        </p:spPr>
        <p:txBody>
          <a:bodyPr/>
          <a:lstStyle/>
          <a:p>
            <a:r>
              <a:rPr lang="en-US" dirty="0" smtClean="0"/>
              <a:t>Diabetes, urogenital, blood, and endocrine disorders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3182644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F1E776F5-9A26-455E-BF09-7D727D022004}" type="slidenum">
              <a:rPr lang="en-US" smtClean="0"/>
              <a:pPr algn="ctr"/>
              <a:t>14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37" y="578837"/>
            <a:ext cx="9129326" cy="456466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3538" y="125758"/>
            <a:ext cx="8191500" cy="492443"/>
          </a:xfrm>
        </p:spPr>
        <p:txBody>
          <a:bodyPr/>
          <a:lstStyle/>
          <a:p>
            <a:r>
              <a:rPr lang="en-US" dirty="0" smtClean="0"/>
              <a:t>Neurological disorders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176505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F1E776F5-9A26-455E-BF09-7D727D022004}" type="slidenum">
              <a:rPr lang="en-US" smtClean="0"/>
              <a:pPr algn="ctr"/>
              <a:t>15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37" y="578837"/>
            <a:ext cx="9129326" cy="456466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3538" y="125758"/>
            <a:ext cx="8191500" cy="492443"/>
          </a:xfrm>
        </p:spPr>
        <p:txBody>
          <a:bodyPr/>
          <a:lstStyle/>
          <a:p>
            <a:r>
              <a:rPr lang="en-US" dirty="0" smtClean="0"/>
              <a:t>Self-harm and interpersonal violence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645185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F1E776F5-9A26-455E-BF09-7D727D022004}" type="slidenum">
              <a:rPr lang="en-US" smtClean="0"/>
              <a:pPr algn="ctr"/>
              <a:t>16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37" y="578837"/>
            <a:ext cx="9129326" cy="456466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3538" y="125758"/>
            <a:ext cx="8191500" cy="492443"/>
          </a:xfrm>
        </p:spPr>
        <p:txBody>
          <a:bodyPr/>
          <a:lstStyle/>
          <a:p>
            <a:r>
              <a:rPr lang="en-US" dirty="0" smtClean="0"/>
              <a:t>Chronic respiratory diseases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2520134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F1E776F5-9A26-455E-BF09-7D727D022004}" type="slidenum">
              <a:rPr lang="en-US" smtClean="0"/>
              <a:pPr algn="ctr"/>
              <a:t>17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37" y="578837"/>
            <a:ext cx="9129326" cy="456466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3538" y="125758"/>
            <a:ext cx="8191500" cy="492443"/>
          </a:xfrm>
        </p:spPr>
        <p:txBody>
          <a:bodyPr/>
          <a:lstStyle/>
          <a:p>
            <a:r>
              <a:rPr lang="en-US" dirty="0" smtClean="0"/>
              <a:t>Transport Injuries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9809181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F1E776F5-9A26-455E-BF09-7D727D022004}" type="slidenum">
              <a:rPr lang="en-US" smtClean="0"/>
              <a:pPr algn="ctr"/>
              <a:t>18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3538" y="125758"/>
            <a:ext cx="8191500" cy="492443"/>
          </a:xfrm>
        </p:spPr>
        <p:txBody>
          <a:bodyPr/>
          <a:lstStyle/>
          <a:p>
            <a:r>
              <a:rPr lang="en-US" dirty="0" smtClean="0"/>
              <a:t>Mental and substance use disorders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37" y="578837"/>
            <a:ext cx="9129326" cy="4564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068914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F1E776F5-9A26-455E-BF09-7D727D022004}" type="slidenum">
              <a:rPr lang="en-US" smtClean="0"/>
              <a:pPr algn="ctr"/>
              <a:t>19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3538" y="125758"/>
            <a:ext cx="8191500" cy="492443"/>
          </a:xfrm>
        </p:spPr>
        <p:txBody>
          <a:bodyPr/>
          <a:lstStyle/>
          <a:p>
            <a:r>
              <a:rPr lang="en-US" dirty="0" smtClean="0"/>
              <a:t>Cirrhosis and other chronic liver diseases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37" y="578837"/>
            <a:ext cx="9129326" cy="4564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615259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GBD 2015 analysis by state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Vital registration data by state</a:t>
            </a:r>
          </a:p>
          <a:p>
            <a:r>
              <a:rPr lang="en-US" dirty="0" smtClean="0"/>
              <a:t>Hospitalization data by state</a:t>
            </a:r>
          </a:p>
          <a:p>
            <a:r>
              <a:rPr lang="en-US" dirty="0" smtClean="0"/>
              <a:t>Claims data (private and public insurers) by state</a:t>
            </a:r>
          </a:p>
          <a:p>
            <a:r>
              <a:rPr lang="en-US" dirty="0" smtClean="0"/>
              <a:t>BRFSS by state (and county)</a:t>
            </a:r>
          </a:p>
          <a:p>
            <a:r>
              <a:rPr lang="en-US" dirty="0" smtClean="0"/>
              <a:t>Wide variety of risk and disease specific studies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F1E776F5-9A26-455E-BF09-7D727D022004}" type="slidenum">
              <a:rPr lang="en-US" smtClean="0"/>
              <a:pPr algn="ctr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828209"/>
      </p:ext>
    </p:extLst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F1E776F5-9A26-455E-BF09-7D727D022004}" type="slidenum">
              <a:rPr lang="en-US" smtClean="0"/>
              <a:pPr algn="ctr"/>
              <a:t>20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37" y="578837"/>
            <a:ext cx="9129326" cy="4564663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63538" y="24160"/>
            <a:ext cx="8191500" cy="892552"/>
          </a:xfrm>
        </p:spPr>
        <p:txBody>
          <a:bodyPr/>
          <a:lstStyle/>
          <a:p>
            <a:r>
              <a:rPr lang="en-US" dirty="0" smtClean="0"/>
              <a:t>Diarrhea, lower respiratory, and other common   </a:t>
            </a:r>
            <a:br>
              <a:rPr lang="en-US" dirty="0" smtClean="0"/>
            </a:br>
            <a:r>
              <a:rPr lang="en-US" dirty="0"/>
              <a:t> </a:t>
            </a:r>
            <a:r>
              <a:rPr lang="en-US" dirty="0" smtClean="0"/>
              <a:t>                    infectious diseases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4690734"/>
      </p:ext>
    </p:extLst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F1E776F5-9A26-455E-BF09-7D727D022004}" type="slidenum">
              <a:rPr lang="en-US" smtClean="0"/>
              <a:pPr algn="ctr"/>
              <a:t>21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3538" y="125758"/>
            <a:ext cx="8191500" cy="492443"/>
          </a:xfrm>
        </p:spPr>
        <p:txBody>
          <a:bodyPr/>
          <a:lstStyle/>
          <a:p>
            <a:r>
              <a:rPr lang="en-US" dirty="0" smtClean="0"/>
              <a:t>Uterine cancer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37" y="578837"/>
            <a:ext cx="9129326" cy="4564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28796"/>
      </p:ext>
    </p:extLst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F1E776F5-9A26-455E-BF09-7D727D022004}" type="slidenum">
              <a:rPr lang="en-US" smtClean="0"/>
              <a:pPr algn="ctr"/>
              <a:t>22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3538" y="125758"/>
            <a:ext cx="8191500" cy="492443"/>
          </a:xfrm>
        </p:spPr>
        <p:txBody>
          <a:bodyPr/>
          <a:lstStyle/>
          <a:p>
            <a:r>
              <a:rPr lang="en-US" dirty="0" smtClean="0"/>
              <a:t>Kidney cancer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37" y="578837"/>
            <a:ext cx="9129326" cy="4564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47264"/>
      </p:ext>
    </p:extLst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F1E776F5-9A26-455E-BF09-7D727D022004}" type="slidenum">
              <a:rPr lang="en-US" smtClean="0"/>
              <a:pPr algn="ctr"/>
              <a:t>23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3538" y="125758"/>
            <a:ext cx="8191500" cy="492443"/>
          </a:xfrm>
        </p:spPr>
        <p:txBody>
          <a:bodyPr/>
          <a:lstStyle/>
          <a:p>
            <a:r>
              <a:rPr lang="en-US" dirty="0" smtClean="0"/>
              <a:t>Liver cancer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37" y="578837"/>
            <a:ext cx="9129326" cy="4564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86980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9449" y="-42530"/>
            <a:ext cx="6866041" cy="51435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12940" y="312839"/>
            <a:ext cx="2062714" cy="1692771"/>
          </a:xfrm>
        </p:spPr>
        <p:txBody>
          <a:bodyPr/>
          <a:lstStyle/>
          <a:p>
            <a:r>
              <a:rPr lang="en-US" dirty="0" smtClean="0"/>
              <a:t>Leading causes of US disease burden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0769513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250" y="0"/>
            <a:ext cx="83115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293210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Rank order by states of leading causes of DALYs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848" y="752253"/>
            <a:ext cx="7704817" cy="4391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287779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3538" y="728740"/>
            <a:ext cx="8229600" cy="3318965"/>
          </a:xfrm>
        </p:spPr>
        <p:txBody>
          <a:bodyPr/>
          <a:lstStyle/>
          <a:p>
            <a:pPr marL="457189" indent="-457189">
              <a:buSzPct val="100000"/>
              <a:buFont typeface="+mj-lt"/>
              <a:buAutoNum type="arabicParenR"/>
            </a:pPr>
            <a:r>
              <a:rPr lang="en-US" sz="2400" b="1" dirty="0" smtClean="0"/>
              <a:t>US Burden by State</a:t>
            </a:r>
            <a:endParaRPr lang="en-US" sz="2400" dirty="0"/>
          </a:p>
          <a:p>
            <a:pPr marL="457189" indent="-457189">
              <a:buSzPct val="100000"/>
              <a:buFont typeface="+mj-lt"/>
              <a:buAutoNum type="arabicParenR"/>
            </a:pPr>
            <a:r>
              <a:rPr lang="en-US" sz="2400" dirty="0" smtClean="0"/>
              <a:t>County analysis</a:t>
            </a:r>
            <a:endParaRPr lang="en-US" sz="2400" dirty="0"/>
          </a:p>
          <a:p>
            <a:pPr marL="0" indent="0">
              <a:buSzPct val="100000"/>
              <a:buNone/>
            </a:pP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F1E776F5-9A26-455E-BF09-7D727D022004}" type="slidenum">
              <a:rPr lang="en-US" smtClean="0"/>
              <a:pPr algn="ctr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429147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3538" y="169300"/>
            <a:ext cx="8191500" cy="892552"/>
          </a:xfrm>
        </p:spPr>
        <p:txBody>
          <a:bodyPr/>
          <a:lstStyle/>
          <a:p>
            <a:r>
              <a:rPr lang="en-US" dirty="0" smtClean="0"/>
              <a:t>Mortality analysis by county: </a:t>
            </a:r>
            <a:br>
              <a:rPr lang="en-US" dirty="0" smtClean="0"/>
            </a:br>
            <a:r>
              <a:rPr lang="en-US" b="0" dirty="0" smtClean="0"/>
              <a:t>methodological advancements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3538" y="1132114"/>
            <a:ext cx="8229600" cy="3044101"/>
          </a:xfrm>
        </p:spPr>
        <p:txBody>
          <a:bodyPr/>
          <a:lstStyle/>
          <a:p>
            <a:r>
              <a:rPr lang="en-US" dirty="0" smtClean="0"/>
              <a:t>In previous iterations of county-level life expectancy estimation, we had to fit separate models by age and year due to computational limitations</a:t>
            </a:r>
          </a:p>
          <a:p>
            <a:r>
              <a:rPr lang="en-US" dirty="0" smtClean="0"/>
              <a:t>With new software (TMB) we are now able to fit much more complex models on data for all years and ages combined</a:t>
            </a:r>
          </a:p>
          <a:p>
            <a:r>
              <a:rPr lang="en-US" dirty="0" smtClean="0"/>
              <a:t>This allows us to capitalize on temporal patterns and age patterns in addition to spatial patterns </a:t>
            </a:r>
          </a:p>
          <a:p>
            <a:r>
              <a:rPr lang="en-US" dirty="0" smtClean="0"/>
              <a:t>Objective validation tests show these models give more accurate estimates (and confidence intervals with better coverage) </a:t>
            </a:r>
          </a:p>
          <a:p>
            <a:r>
              <a:rPr lang="en-US" dirty="0" smtClean="0"/>
              <a:t>This has allowed us to expand beyond analyzing all-cause mortality to cause-specific mortality for 213 causes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F1E776F5-9A26-455E-BF09-7D727D022004}" type="slidenum">
              <a:rPr lang="en-US" smtClean="0"/>
              <a:pPr algn="ctr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07821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Validation framework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3538" y="857251"/>
            <a:ext cx="8229600" cy="3682092"/>
          </a:xfrm>
        </p:spPr>
        <p:txBody>
          <a:bodyPr/>
          <a:lstStyle/>
          <a:p>
            <a:pPr marL="342900" indent="-342900">
              <a:buAutoNum type="arabicParenR"/>
            </a:pPr>
            <a:r>
              <a:rPr lang="en-US" dirty="0" smtClean="0"/>
              <a:t>Identify a </a:t>
            </a:r>
            <a:r>
              <a:rPr lang="en-US" dirty="0" smtClean="0">
                <a:solidFill>
                  <a:srgbClr val="C00000"/>
                </a:solidFill>
              </a:rPr>
              <a:t>validation set</a:t>
            </a:r>
          </a:p>
          <a:p>
            <a:pPr marL="342900" indent="-342900">
              <a:buAutoNum type="arabicParenR"/>
            </a:pPr>
            <a:r>
              <a:rPr lang="en-US" dirty="0" smtClean="0"/>
              <a:t>Calculate the </a:t>
            </a:r>
            <a:r>
              <a:rPr lang="en-US" dirty="0" smtClean="0">
                <a:solidFill>
                  <a:srgbClr val="C00000"/>
                </a:solidFill>
              </a:rPr>
              <a:t>gold standard </a:t>
            </a:r>
          </a:p>
          <a:p>
            <a:pPr marL="342900" indent="-342900">
              <a:buAutoNum type="arabicParenR"/>
            </a:pPr>
            <a:r>
              <a:rPr lang="en-US" dirty="0" smtClean="0"/>
              <a:t>Create </a:t>
            </a:r>
            <a:r>
              <a:rPr lang="en-US" dirty="0" smtClean="0">
                <a:solidFill>
                  <a:srgbClr val="C00000"/>
                </a:solidFill>
              </a:rPr>
              <a:t>validation datasets </a:t>
            </a:r>
          </a:p>
          <a:p>
            <a:pPr marL="342900" indent="-342900">
              <a:buAutoNum type="arabicParenR"/>
            </a:pPr>
            <a:r>
              <a:rPr lang="en-US" dirty="0" smtClean="0">
                <a:solidFill>
                  <a:srgbClr val="C00000"/>
                </a:solidFill>
              </a:rPr>
              <a:t>Fit the model </a:t>
            </a:r>
            <a:r>
              <a:rPr lang="en-US" dirty="0" smtClean="0"/>
              <a:t>to each validation dataset and </a:t>
            </a:r>
            <a:r>
              <a:rPr lang="en-US" dirty="0" smtClean="0">
                <a:solidFill>
                  <a:srgbClr val="C00000"/>
                </a:solidFill>
              </a:rPr>
              <a:t>generate predictions </a:t>
            </a:r>
            <a:r>
              <a:rPr lang="en-US" dirty="0" smtClean="0"/>
              <a:t>for the validation set</a:t>
            </a:r>
          </a:p>
          <a:p>
            <a:pPr marL="342900" indent="-342900">
              <a:buAutoNum type="arabicParenR"/>
            </a:pPr>
            <a:r>
              <a:rPr lang="en-US" dirty="0" smtClean="0"/>
              <a:t>Compare these predictions to the gold standard and calculate </a:t>
            </a:r>
            <a:r>
              <a:rPr lang="en-US" dirty="0" smtClean="0">
                <a:solidFill>
                  <a:srgbClr val="C00000"/>
                </a:solidFill>
              </a:rPr>
              <a:t>summary error metrics</a:t>
            </a:r>
          </a:p>
          <a:p>
            <a:pPr marL="342900" indent="-342900">
              <a:buAutoNum type="arabicParenR"/>
            </a:pPr>
            <a:endParaRPr lang="en-US" sz="800" dirty="0" smtClean="0"/>
          </a:p>
          <a:p>
            <a:pPr lvl="1">
              <a:buFontTx/>
              <a:buChar char="-"/>
            </a:pPr>
            <a:r>
              <a:rPr lang="en-US" i="1" dirty="0"/>
              <a:t>Bias (mean error, mean relative error</a:t>
            </a:r>
            <a:r>
              <a:rPr lang="en-US" i="1" dirty="0" smtClean="0"/>
              <a:t>).</a:t>
            </a:r>
          </a:p>
          <a:p>
            <a:pPr lvl="1">
              <a:buFontTx/>
              <a:buChar char="-"/>
            </a:pPr>
            <a:r>
              <a:rPr lang="en-US" i="1" dirty="0" smtClean="0"/>
              <a:t>Precision </a:t>
            </a:r>
            <a:r>
              <a:rPr lang="en-US" i="1" dirty="0"/>
              <a:t>(mean absolute error, mean absolute relative error, RMSE</a:t>
            </a:r>
            <a:r>
              <a:rPr lang="en-US" i="1" dirty="0" smtClean="0"/>
              <a:t>).</a:t>
            </a:r>
          </a:p>
          <a:p>
            <a:pPr lvl="1">
              <a:buFontTx/>
              <a:buChar char="-"/>
            </a:pPr>
            <a:r>
              <a:rPr lang="en-US" i="1" dirty="0" smtClean="0"/>
              <a:t>Accuracy of the uncertainty intervals (coverage).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F1E776F5-9A26-455E-BF09-7D727D022004}" type="slidenum">
              <a:rPr lang="en-US" smtClean="0"/>
              <a:pPr algn="ctr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305178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Validation results: </a:t>
            </a:r>
            <a:r>
              <a:rPr lang="en-US" b="0" dirty="0" smtClean="0"/>
              <a:t>precision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F1E776F5-9A26-455E-BF09-7D727D022004}" type="slidenum">
              <a:rPr lang="en-US" smtClean="0"/>
              <a:pPr algn="ctr"/>
              <a:t>9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4" y="655765"/>
            <a:ext cx="9144067" cy="3924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53825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IHME ppt template_1109">
  <a:themeElements>
    <a:clrScheme name="Custom 6">
      <a:dk1>
        <a:srgbClr val="000000"/>
      </a:dk1>
      <a:lt1>
        <a:srgbClr val="FFFFFF"/>
      </a:lt1>
      <a:dk2>
        <a:srgbClr val="000000"/>
      </a:dk2>
      <a:lt2>
        <a:srgbClr val="5F5F5F"/>
      </a:lt2>
      <a:accent1>
        <a:srgbClr val="5BBB0E"/>
      </a:accent1>
      <a:accent2>
        <a:srgbClr val="308600"/>
      </a:accent2>
      <a:accent3>
        <a:srgbClr val="4B3892"/>
      </a:accent3>
      <a:accent4>
        <a:srgbClr val="A6A6A6"/>
      </a:accent4>
      <a:accent5>
        <a:srgbClr val="16540A"/>
      </a:accent5>
      <a:accent6>
        <a:srgbClr val="CD6F49"/>
      </a:accent6>
      <a:hlink>
        <a:srgbClr val="4D8540"/>
      </a:hlink>
      <a:folHlink>
        <a:srgbClr val="4D854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>
          <a:spcBef>
            <a:spcPts val="54"/>
          </a:spcBef>
          <a:buClr>
            <a:schemeClr val="accent1"/>
          </a:buClr>
          <a:buSzPct val="110000"/>
          <a:defRPr sz="1800" dirty="0" err="1" smtClean="0"/>
        </a:defPPr>
      </a:lstStyle>
    </a:tx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48AA4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B1D2B0"/>
        </a:accent5>
        <a:accent6>
          <a:srgbClr val="2D2D8A"/>
        </a:accent6>
        <a:hlink>
          <a:srgbClr val="009999"/>
        </a:hlink>
        <a:folHlink>
          <a:srgbClr val="92C67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4">
        <a:dk1>
          <a:srgbClr val="4C5B52"/>
        </a:dk1>
        <a:lt1>
          <a:srgbClr val="FFFFFF"/>
        </a:lt1>
        <a:dk2>
          <a:srgbClr val="000000"/>
        </a:dk2>
        <a:lt2>
          <a:srgbClr val="808080"/>
        </a:lt2>
        <a:accent1>
          <a:srgbClr val="48AA43"/>
        </a:accent1>
        <a:accent2>
          <a:srgbClr val="333399"/>
        </a:accent2>
        <a:accent3>
          <a:srgbClr val="FFFFFF"/>
        </a:accent3>
        <a:accent4>
          <a:srgbClr val="404C45"/>
        </a:accent4>
        <a:accent5>
          <a:srgbClr val="B1D2B0"/>
        </a:accent5>
        <a:accent6>
          <a:srgbClr val="2D2D8A"/>
        </a:accent6>
        <a:hlink>
          <a:srgbClr val="009999"/>
        </a:hlink>
        <a:folHlink>
          <a:srgbClr val="92C67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IHME ppt template_1109</Template>
  <TotalTime>1031</TotalTime>
  <Words>315</Words>
  <Application>Microsoft Office PowerPoint</Application>
  <PresentationFormat>On-screen Show (16:9)</PresentationFormat>
  <Paragraphs>66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6" baseType="lpstr">
      <vt:lpstr>Arial</vt:lpstr>
      <vt:lpstr>Courier New</vt:lpstr>
      <vt:lpstr>IHME ppt template_1109</vt:lpstr>
      <vt:lpstr>Outline</vt:lpstr>
      <vt:lpstr>GBD 2015 analysis by state</vt:lpstr>
      <vt:lpstr>Leading causes of US disease burden</vt:lpstr>
      <vt:lpstr>PowerPoint Presentation</vt:lpstr>
      <vt:lpstr>Rank order by states of leading causes of DALYs</vt:lpstr>
      <vt:lpstr>Outline</vt:lpstr>
      <vt:lpstr>Mortality analysis by county:  methodological advancements </vt:lpstr>
      <vt:lpstr>Validation framework</vt:lpstr>
      <vt:lpstr>Validation results: precision </vt:lpstr>
      <vt:lpstr>Validation results: coverage </vt:lpstr>
      <vt:lpstr>Neoplasms</vt:lpstr>
      <vt:lpstr>Cardiovascular diseases</vt:lpstr>
      <vt:lpstr>Diabetes, urogenital, blood, and endocrine disorders</vt:lpstr>
      <vt:lpstr>Neurological disorders</vt:lpstr>
      <vt:lpstr>Self-harm and interpersonal violence</vt:lpstr>
      <vt:lpstr>Chronic respiratory diseases </vt:lpstr>
      <vt:lpstr>Transport Injuries</vt:lpstr>
      <vt:lpstr>Mental and substance use disorders</vt:lpstr>
      <vt:lpstr>Cirrhosis and other chronic liver diseases</vt:lpstr>
      <vt:lpstr>Diarrhea, lower respiratory, and other common                         infectious diseases</vt:lpstr>
      <vt:lpstr>Uterine cancer</vt:lpstr>
      <vt:lpstr>Kidney cancer</vt:lpstr>
      <vt:lpstr>Liver cancer</vt:lpstr>
    </vt:vector>
  </TitlesOfParts>
  <Company>UW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Information</dc:title>
  <dc:creator>Nebula</dc:creator>
  <cp:lastModifiedBy>Christopher J. Murray</cp:lastModifiedBy>
  <cp:revision>101</cp:revision>
  <dcterms:created xsi:type="dcterms:W3CDTF">2009-11-17T17:26:05Z</dcterms:created>
  <dcterms:modified xsi:type="dcterms:W3CDTF">2016-11-09T14:46:48Z</dcterms:modified>
</cp:coreProperties>
</file>