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464" r:id="rId3"/>
    <p:sldId id="470" r:id="rId4"/>
    <p:sldId id="473" r:id="rId5"/>
    <p:sldId id="474" r:id="rId6"/>
    <p:sldId id="472" r:id="rId7"/>
    <p:sldId id="455" r:id="rId8"/>
    <p:sldId id="476" r:id="rId9"/>
    <p:sldId id="438" r:id="rId10"/>
    <p:sldId id="463" r:id="rId11"/>
    <p:sldId id="478" r:id="rId12"/>
    <p:sldId id="477" r:id="rId13"/>
    <p:sldId id="475" r:id="rId14"/>
    <p:sldId id="411" r:id="rId15"/>
    <p:sldId id="484" r:id="rId16"/>
    <p:sldId id="485" r:id="rId17"/>
    <p:sldId id="489" r:id="rId18"/>
    <p:sldId id="458" r:id="rId19"/>
    <p:sldId id="480" r:id="rId20"/>
    <p:sldId id="466" r:id="rId21"/>
    <p:sldId id="467" r:id="rId22"/>
    <p:sldId id="490" r:id="rId23"/>
    <p:sldId id="468" r:id="rId24"/>
    <p:sldId id="491" r:id="rId25"/>
    <p:sldId id="495" r:id="rId26"/>
    <p:sldId id="492" r:id="rId27"/>
    <p:sldId id="493" r:id="rId28"/>
    <p:sldId id="494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5C06B6E-B6D1-4C33-87AE-B8E319365D55}">
          <p14:sldIdLst>
            <p14:sldId id="256"/>
            <p14:sldId id="464"/>
            <p14:sldId id="470"/>
            <p14:sldId id="473"/>
            <p14:sldId id="474"/>
            <p14:sldId id="472"/>
            <p14:sldId id="455"/>
            <p14:sldId id="476"/>
            <p14:sldId id="438"/>
            <p14:sldId id="463"/>
            <p14:sldId id="478"/>
            <p14:sldId id="477"/>
            <p14:sldId id="475"/>
            <p14:sldId id="411"/>
            <p14:sldId id="484"/>
            <p14:sldId id="485"/>
            <p14:sldId id="489"/>
            <p14:sldId id="458"/>
            <p14:sldId id="480"/>
            <p14:sldId id="466"/>
            <p14:sldId id="467"/>
            <p14:sldId id="490"/>
            <p14:sldId id="468"/>
            <p14:sldId id="491"/>
            <p14:sldId id="495"/>
            <p14:sldId id="492"/>
            <p14:sldId id="493"/>
            <p14:sldId id="4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890">
          <p15:clr>
            <a:srgbClr val="A4A3A4"/>
          </p15:clr>
        </p15:guide>
        <p15:guide id="4" orient="horz" pos="572">
          <p15:clr>
            <a:srgbClr val="A4A3A4"/>
          </p15:clr>
        </p15:guide>
        <p15:guide id="5" orient="horz" pos="3430">
          <p15:clr>
            <a:srgbClr val="A4A3A4"/>
          </p15:clr>
        </p15:guide>
        <p15:guide id="6" orient="horz" pos="107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8513"/>
    <a:srgbClr val="006600"/>
    <a:srgbClr val="49DAE1"/>
    <a:srgbClr val="00E266"/>
    <a:srgbClr val="FDFBCB"/>
    <a:srgbClr val="006C31"/>
    <a:srgbClr val="D0DEB0"/>
    <a:srgbClr val="5D7430"/>
    <a:srgbClr val="EBF1DE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94660"/>
  </p:normalViewPr>
  <p:slideViewPr>
    <p:cSldViewPr>
      <p:cViewPr varScale="1">
        <p:scale>
          <a:sx n="69" d="100"/>
          <a:sy n="69" d="100"/>
        </p:scale>
        <p:origin x="1230" y="72"/>
      </p:cViewPr>
      <p:guideLst>
        <p:guide orient="horz" pos="391"/>
        <p:guide orient="horz" pos="754"/>
        <p:guide orient="horz" pos="890"/>
        <p:guide orient="horz" pos="572"/>
        <p:guide orient="horz" pos="3430"/>
        <p:guide orient="horz" pos="1071"/>
        <p:guide pos="2880"/>
        <p:guide pos="476"/>
        <p:guide pos="3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lozano\Downloads\Mexico%20DALYS%20by%203%20groups%201990-2015_mj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ozano\Downloads\SDI%20vs%20I%20Marg%201990_201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ozano\Downloads\SDI%20vs%20I%20Marg%201990_201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ozano\Downloads\SDI%20vs%20I%20Marg%201990_201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00%20GBD%202015%20Mexico\Maternal\MMR%20Mexico%2090_15%20age,%20causes%20and%20SD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lozano\Downloads\Mexico%20DALYS%20by%203%20groups%201990-2015_mj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lozano\Downloads\Mexico%20DALYS%20by%203%20groups%201990-2015_mj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000%20GBD%202015%20Mexico\DM%20mortalidad%20cruda%20y%20ajustada%201990%202015%20Mexic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ozano\Documents\Infa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ozano\Downloads\Mexico%20YLL%20YLD%20tren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ozano\Downloads\Mex%202015%20YLD%20YLL%20ag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ozano\Downloads\SDI%20vs%20I%20Marg%201990_201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ozano\Downloads\SDI%20vs%20I%20Marg%201990_201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c:spPr>
          <c:cat>
            <c:numRef>
              <c:f>DALYS!$A$2:$A$7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DALYS!$B$2:$B$7</c:f>
              <c:numCache>
                <c:formatCode>#,##0</c:formatCode>
                <c:ptCount val="6"/>
                <c:pt idx="0">
                  <c:v>14569862.144221</c:v>
                </c:pt>
                <c:pt idx="1">
                  <c:v>16382597.124154</c:v>
                </c:pt>
                <c:pt idx="2">
                  <c:v>17847640.842110999</c:v>
                </c:pt>
                <c:pt idx="3">
                  <c:v>19609826.665061001</c:v>
                </c:pt>
                <c:pt idx="4">
                  <c:v>22163485.416425001</c:v>
                </c:pt>
                <c:pt idx="5">
                  <c:v>24901901.562784001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D1-4C34-B83A-8C2BDE0C47F0}"/>
            </c:ext>
          </c:extLst>
        </c:ser>
        <c:ser>
          <c:idx val="1"/>
          <c:order val="1"/>
          <c:spPr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rgbClr val="0070C0"/>
              </a:solidFill>
            </a:ln>
          </c:spPr>
          <c:cat>
            <c:numRef>
              <c:f>DALYS!$A$2:$A$7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DALYS!$C$2:$C$7</c:f>
              <c:numCache>
                <c:formatCode>#,##0</c:formatCode>
                <c:ptCount val="6"/>
                <c:pt idx="0">
                  <c:v>12863984.061898001</c:v>
                </c:pt>
                <c:pt idx="1">
                  <c:v>14440240.037674</c:v>
                </c:pt>
                <c:pt idx="2">
                  <c:v>15697467.482651999</c:v>
                </c:pt>
                <c:pt idx="3">
                  <c:v>17259341.510595001</c:v>
                </c:pt>
                <c:pt idx="4">
                  <c:v>19496799.706098001</c:v>
                </c:pt>
                <c:pt idx="5">
                  <c:v>21927872.319577999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D1-4C34-B83A-8C2BDE0C47F0}"/>
            </c:ext>
          </c:extLst>
        </c:ser>
        <c:ser>
          <c:idx val="2"/>
          <c:order val="2"/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cat>
            <c:numRef>
              <c:f>DALYS!$A$2:$A$7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DALYS!$D$2:$D$7</c:f>
              <c:numCache>
                <c:formatCode>#,##0</c:formatCode>
                <c:ptCount val="6"/>
                <c:pt idx="0">
                  <c:v>11353960.482292</c:v>
                </c:pt>
                <c:pt idx="1">
                  <c:v>12712691.062534999</c:v>
                </c:pt>
                <c:pt idx="2">
                  <c:v>13766235.578399001</c:v>
                </c:pt>
                <c:pt idx="3">
                  <c:v>15142774.870576</c:v>
                </c:pt>
                <c:pt idx="4">
                  <c:v>17080449.935426999</c:v>
                </c:pt>
                <c:pt idx="5">
                  <c:v>19231113.889162999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D1-4C34-B83A-8C2BDE0C47F0}"/>
            </c:ext>
          </c:extLst>
        </c:ser>
        <c:ser>
          <c:idx val="3"/>
          <c:order val="3"/>
          <c:spPr>
            <a:solidFill>
              <a:srgbClr val="FF7C80"/>
            </a:solidFill>
            <a:ln>
              <a:noFill/>
            </a:ln>
          </c:spPr>
          <c:cat>
            <c:numRef>
              <c:f>DALYS!$A$2:$A$7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DALYS!$E$2:$E$7</c:f>
              <c:numCache>
                <c:formatCode>#,##0</c:formatCode>
                <c:ptCount val="6"/>
                <c:pt idx="0">
                  <c:v>9576608.9823864996</c:v>
                </c:pt>
                <c:pt idx="1">
                  <c:v>7530760.1646579998</c:v>
                </c:pt>
                <c:pt idx="2">
                  <c:v>6030766.5693333</c:v>
                </c:pt>
                <c:pt idx="3">
                  <c:v>5093564.6187466001</c:v>
                </c:pt>
                <c:pt idx="4">
                  <c:v>4495375.2227549003</c:v>
                </c:pt>
                <c:pt idx="5">
                  <c:v>4034543.6480363999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D1-4C34-B83A-8C2BDE0C47F0}"/>
            </c:ext>
          </c:extLst>
        </c:ser>
        <c:ser>
          <c:idx val="4"/>
          <c:order val="4"/>
          <c:spPr>
            <a:solidFill>
              <a:srgbClr val="FF7C80"/>
            </a:solidFill>
            <a:ln w="12700">
              <a:solidFill>
                <a:srgbClr val="FF0000"/>
              </a:solidFill>
            </a:ln>
          </c:spPr>
          <c:cat>
            <c:numRef>
              <c:f>DALYS!$A$2:$A$7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DALYS!$F$2:$F$7</c:f>
              <c:numCache>
                <c:formatCode>#,##0</c:formatCode>
                <c:ptCount val="6"/>
                <c:pt idx="0">
                  <c:v>9207179.4728782997</c:v>
                </c:pt>
                <c:pt idx="1">
                  <c:v>7181682.1032464998</c:v>
                </c:pt>
                <c:pt idx="2">
                  <c:v>5686647.7714748997</c:v>
                </c:pt>
                <c:pt idx="3">
                  <c:v>4756448.761988</c:v>
                </c:pt>
                <c:pt idx="4">
                  <c:v>4152577.6697131</c:v>
                </c:pt>
                <c:pt idx="5">
                  <c:v>3671900.1358758002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D1-4C34-B83A-8C2BDE0C47F0}"/>
            </c:ext>
          </c:extLst>
        </c:ser>
        <c:ser>
          <c:idx val="5"/>
          <c:order val="5"/>
          <c:spPr>
            <a:solidFill>
              <a:schemeClr val="bg1"/>
            </a:solidFill>
            <a:ln>
              <a:noFill/>
            </a:ln>
          </c:spPr>
          <c:cat>
            <c:numRef>
              <c:f>DALYS!$A$2:$A$7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DALYS!$G$2:$G$7</c:f>
              <c:numCache>
                <c:formatCode>#,##0</c:formatCode>
                <c:ptCount val="6"/>
                <c:pt idx="0">
                  <c:v>8869583.9575027991</c:v>
                </c:pt>
                <c:pt idx="1">
                  <c:v>6874426.2449503997</c:v>
                </c:pt>
                <c:pt idx="2">
                  <c:v>5401376.3431968996</c:v>
                </c:pt>
                <c:pt idx="3">
                  <c:v>4476107.2288733004</c:v>
                </c:pt>
                <c:pt idx="4">
                  <c:v>3867750.2053366001</c:v>
                </c:pt>
                <c:pt idx="5">
                  <c:v>3379822.3911520001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D1-4C34-B83A-8C2BDE0C47F0}"/>
            </c:ext>
          </c:extLst>
        </c:ser>
        <c:ser>
          <c:idx val="6"/>
          <c:order val="6"/>
          <c:spPr>
            <a:solidFill>
              <a:srgbClr val="98FC9A"/>
            </a:solidFill>
            <a:ln w="25400">
              <a:noFill/>
            </a:ln>
          </c:spPr>
          <c:cat>
            <c:numRef>
              <c:f>DALYS!$A$2:$A$7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DALYS!$H$2:$H$7</c:f>
              <c:numCache>
                <c:formatCode>#,##0</c:formatCode>
                <c:ptCount val="6"/>
                <c:pt idx="0">
                  <c:v>3866646.3347379002</c:v>
                </c:pt>
                <c:pt idx="1">
                  <c:v>3599960.3693252001</c:v>
                </c:pt>
                <c:pt idx="2">
                  <c:v>3255057.2766939998</c:v>
                </c:pt>
                <c:pt idx="3">
                  <c:v>3156401.4109808002</c:v>
                </c:pt>
                <c:pt idx="4">
                  <c:v>3776814.9728545998</c:v>
                </c:pt>
                <c:pt idx="5">
                  <c:v>3580660.6377373999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D1-4C34-B83A-8C2BDE0C47F0}"/>
            </c:ext>
          </c:extLst>
        </c:ser>
        <c:ser>
          <c:idx val="7"/>
          <c:order val="7"/>
          <c:spPr>
            <a:solidFill>
              <a:srgbClr val="98FC9A"/>
            </a:solidFill>
            <a:ln w="25400">
              <a:solidFill>
                <a:srgbClr val="00B050"/>
              </a:solidFill>
            </a:ln>
          </c:spPr>
          <c:cat>
            <c:numRef>
              <c:f>DALYS!$A$2:$A$7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DALYS!$I$2:$I$7</c:f>
              <c:numCache>
                <c:formatCode>#,##0</c:formatCode>
                <c:ptCount val="6"/>
                <c:pt idx="0">
                  <c:v>3751013.6067881999</c:v>
                </c:pt>
                <c:pt idx="1">
                  <c:v>3507716.5452085002</c:v>
                </c:pt>
                <c:pt idx="2">
                  <c:v>3166152.3047893001</c:v>
                </c:pt>
                <c:pt idx="3">
                  <c:v>3074286.5344373998</c:v>
                </c:pt>
                <c:pt idx="4">
                  <c:v>3686345.4184433999</c:v>
                </c:pt>
                <c:pt idx="5">
                  <c:v>3487476.5449152999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D1-4C34-B83A-8C2BDE0C47F0}"/>
            </c:ext>
          </c:extLst>
        </c:ser>
        <c:ser>
          <c:idx val="8"/>
          <c:order val="8"/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numRef>
              <c:f>DALYS!$A$2:$A$7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DALYS!$J$2:$J$7</c:f>
              <c:numCache>
                <c:formatCode>#,##0</c:formatCode>
                <c:ptCount val="6"/>
                <c:pt idx="0">
                  <c:v>3659438.3930964</c:v>
                </c:pt>
                <c:pt idx="1">
                  <c:v>3440821.0933045</c:v>
                </c:pt>
                <c:pt idx="2">
                  <c:v>3092308.9765515998</c:v>
                </c:pt>
                <c:pt idx="3">
                  <c:v>3002677.8401736999</c:v>
                </c:pt>
                <c:pt idx="4">
                  <c:v>3610143.2588928998</c:v>
                </c:pt>
                <c:pt idx="5">
                  <c:v>3408356.3608964002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D1-4C34-B83A-8C2BDE0C4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228480"/>
        <c:axId val="116230016"/>
      </c:areaChart>
      <c:catAx>
        <c:axId val="11622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6230016"/>
        <c:crosses val="autoZero"/>
        <c:auto val="1"/>
        <c:lblAlgn val="ctr"/>
        <c:lblOffset val="100"/>
        <c:noMultiLvlLbl val="0"/>
      </c:catAx>
      <c:valAx>
        <c:axId val="116230016"/>
        <c:scaling>
          <c:orientation val="minMax"/>
          <c:max val="25000000"/>
        </c:scaling>
        <c:delete val="0"/>
        <c:axPos val="l"/>
        <c:numFmt formatCode="#,##0" sourceLinked="1"/>
        <c:majorTickMark val="out"/>
        <c:minorTickMark val="none"/>
        <c:tickLblPos val="nextTo"/>
        <c:crossAx val="116228480"/>
        <c:crosses val="autoZero"/>
        <c:crossBetween val="midCat"/>
        <c:dispUnits>
          <c:builtInUnit val="millions"/>
          <c:dispUnitsLbl>
            <c:layout/>
          </c:dispUnitsLbl>
        </c:dispUnits>
      </c:valAx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2000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1.5879265091863516E-3"/>
                  <c:y val="-0.4679017206182560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Sheet3!$F$3:$F$34</c:f>
              <c:numCache>
                <c:formatCode>General</c:formatCode>
                <c:ptCount val="32"/>
                <c:pt idx="0">
                  <c:v>0.65426713199999997</c:v>
                </c:pt>
                <c:pt idx="1">
                  <c:v>0.68677264999999998</c:v>
                </c:pt>
                <c:pt idx="2">
                  <c:v>0.69967583</c:v>
                </c:pt>
                <c:pt idx="3">
                  <c:v>0.615400328</c:v>
                </c:pt>
                <c:pt idx="4">
                  <c:v>0.50131400800000003</c:v>
                </c:pt>
                <c:pt idx="5">
                  <c:v>0.65381562000000004</c:v>
                </c:pt>
                <c:pt idx="6">
                  <c:v>0.69785006199999999</c:v>
                </c:pt>
                <c:pt idx="7">
                  <c:v>0.66461463200000004</c:v>
                </c:pt>
                <c:pt idx="8">
                  <c:v>0.79299122899999996</c:v>
                </c:pt>
                <c:pt idx="9">
                  <c:v>0.62789937299999998</c:v>
                </c:pt>
                <c:pt idx="10">
                  <c:v>0.58257606299999998</c:v>
                </c:pt>
                <c:pt idx="11">
                  <c:v>0.51966902100000001</c:v>
                </c:pt>
                <c:pt idx="12">
                  <c:v>0.58471078600000004</c:v>
                </c:pt>
                <c:pt idx="13">
                  <c:v>0.64378161599999995</c:v>
                </c:pt>
                <c:pt idx="14">
                  <c:v>0.63693011200000005</c:v>
                </c:pt>
                <c:pt idx="15">
                  <c:v>0.56821682100000004</c:v>
                </c:pt>
                <c:pt idx="16">
                  <c:v>0.63461904400000002</c:v>
                </c:pt>
                <c:pt idx="17">
                  <c:v>0.61240557799999995</c:v>
                </c:pt>
                <c:pt idx="18">
                  <c:v>0.73532065999999996</c:v>
                </c:pt>
                <c:pt idx="19">
                  <c:v>0.51830693900000002</c:v>
                </c:pt>
                <c:pt idx="20">
                  <c:v>0.58475900000000003</c:v>
                </c:pt>
                <c:pt idx="21">
                  <c:v>0.64031627599999996</c:v>
                </c:pt>
                <c:pt idx="22">
                  <c:v>0.65704901100000002</c:v>
                </c:pt>
                <c:pt idx="23">
                  <c:v>0.59793202899999998</c:v>
                </c:pt>
                <c:pt idx="24">
                  <c:v>0.64356224399999995</c:v>
                </c:pt>
                <c:pt idx="25">
                  <c:v>0.68480916300000005</c:v>
                </c:pt>
                <c:pt idx="26">
                  <c:v>0.65895548000000004</c:v>
                </c:pt>
                <c:pt idx="27">
                  <c:v>0.68226758600000004</c:v>
                </c:pt>
                <c:pt idx="28">
                  <c:v>0.60646388699999998</c:v>
                </c:pt>
                <c:pt idx="29">
                  <c:v>0.60276812000000002</c:v>
                </c:pt>
                <c:pt idx="30">
                  <c:v>0.62051316700000003</c:v>
                </c:pt>
                <c:pt idx="31">
                  <c:v>0.58436083699999997</c:v>
                </c:pt>
              </c:numCache>
            </c:numRef>
          </c:xVal>
          <c:yVal>
            <c:numRef>
              <c:f>Sheet3!$G$3:$G$34</c:f>
              <c:numCache>
                <c:formatCode>General</c:formatCode>
                <c:ptCount val="32"/>
                <c:pt idx="0">
                  <c:v>-0.97</c:v>
                </c:pt>
                <c:pt idx="1">
                  <c:v>-1.27</c:v>
                </c:pt>
                <c:pt idx="2">
                  <c:v>-0.8</c:v>
                </c:pt>
                <c:pt idx="3">
                  <c:v>0.7</c:v>
                </c:pt>
                <c:pt idx="4">
                  <c:v>2.25</c:v>
                </c:pt>
                <c:pt idx="5">
                  <c:v>-0.78</c:v>
                </c:pt>
                <c:pt idx="6">
                  <c:v>-1.2</c:v>
                </c:pt>
                <c:pt idx="7">
                  <c:v>-0.69</c:v>
                </c:pt>
                <c:pt idx="8">
                  <c:v>-1.53</c:v>
                </c:pt>
                <c:pt idx="9">
                  <c:v>-0.11</c:v>
                </c:pt>
                <c:pt idx="10">
                  <c:v>0.08</c:v>
                </c:pt>
                <c:pt idx="11">
                  <c:v>2.12</c:v>
                </c:pt>
                <c:pt idx="12">
                  <c:v>0.88</c:v>
                </c:pt>
                <c:pt idx="13">
                  <c:v>-0.76</c:v>
                </c:pt>
                <c:pt idx="14">
                  <c:v>-0.6</c:v>
                </c:pt>
                <c:pt idx="15">
                  <c:v>0.45</c:v>
                </c:pt>
                <c:pt idx="16">
                  <c:v>-0.36</c:v>
                </c:pt>
                <c:pt idx="17">
                  <c:v>0.06</c:v>
                </c:pt>
                <c:pt idx="18">
                  <c:v>-1.39</c:v>
                </c:pt>
                <c:pt idx="19">
                  <c:v>2.08</c:v>
                </c:pt>
                <c:pt idx="20">
                  <c:v>0.72</c:v>
                </c:pt>
                <c:pt idx="21">
                  <c:v>-0.11</c:v>
                </c:pt>
                <c:pt idx="22">
                  <c:v>-0.36</c:v>
                </c:pt>
                <c:pt idx="23">
                  <c:v>0.72</c:v>
                </c:pt>
                <c:pt idx="24">
                  <c:v>-0.1</c:v>
                </c:pt>
                <c:pt idx="25">
                  <c:v>-0.76</c:v>
                </c:pt>
                <c:pt idx="26">
                  <c:v>0.66</c:v>
                </c:pt>
                <c:pt idx="27">
                  <c:v>-0.69</c:v>
                </c:pt>
                <c:pt idx="28">
                  <c:v>-0.18</c:v>
                </c:pt>
                <c:pt idx="29">
                  <c:v>1.28</c:v>
                </c:pt>
                <c:pt idx="30">
                  <c:v>0.38</c:v>
                </c:pt>
                <c:pt idx="31">
                  <c:v>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AA-40ED-875F-7451492C6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2666624"/>
        <c:axId val="2072669952"/>
      </c:scatterChart>
      <c:valAx>
        <c:axId val="2072666624"/>
        <c:scaling>
          <c:orientation val="minMax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ISD IHME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69952"/>
        <c:crosses val="autoZero"/>
        <c:crossBetween val="midCat"/>
      </c:valAx>
      <c:valAx>
        <c:axId val="207266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 Marg CONAPO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66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2010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1.5879265091863516E-3"/>
                  <c:y val="-0.4679017206182560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Sheet3!$J$3:$J$34</c:f>
              <c:numCache>
                <c:formatCode>General</c:formatCode>
                <c:ptCount val="32"/>
                <c:pt idx="0">
                  <c:v>0.72292888700000002</c:v>
                </c:pt>
                <c:pt idx="1">
                  <c:v>0.75316991</c:v>
                </c:pt>
                <c:pt idx="2">
                  <c:v>0.75883854699999997</c:v>
                </c:pt>
                <c:pt idx="3">
                  <c:v>0.68069967200000003</c:v>
                </c:pt>
                <c:pt idx="4">
                  <c:v>0.56051852700000004</c:v>
                </c:pt>
                <c:pt idx="5">
                  <c:v>0.71716273600000002</c:v>
                </c:pt>
                <c:pt idx="6">
                  <c:v>0.76117681999999998</c:v>
                </c:pt>
                <c:pt idx="7">
                  <c:v>0.71890449700000003</c:v>
                </c:pt>
                <c:pt idx="8">
                  <c:v>0.84803936000000002</c:v>
                </c:pt>
                <c:pt idx="9">
                  <c:v>0.69349758900000003</c:v>
                </c:pt>
                <c:pt idx="10">
                  <c:v>0.64431111399999996</c:v>
                </c:pt>
                <c:pt idx="11">
                  <c:v>0.58600890999999999</c:v>
                </c:pt>
                <c:pt idx="12">
                  <c:v>0.63962363899999997</c:v>
                </c:pt>
                <c:pt idx="13">
                  <c:v>0.70698289599999997</c:v>
                </c:pt>
                <c:pt idx="14">
                  <c:v>0.68796315399999997</c:v>
                </c:pt>
                <c:pt idx="15">
                  <c:v>0.62669125299999995</c:v>
                </c:pt>
                <c:pt idx="16">
                  <c:v>0.69080970399999997</c:v>
                </c:pt>
                <c:pt idx="17">
                  <c:v>0.66947554600000003</c:v>
                </c:pt>
                <c:pt idx="18">
                  <c:v>0.79776985199999995</c:v>
                </c:pt>
                <c:pt idx="19">
                  <c:v>0.57760647499999995</c:v>
                </c:pt>
                <c:pt idx="20">
                  <c:v>0.64663376699999997</c:v>
                </c:pt>
                <c:pt idx="21">
                  <c:v>0.70089786200000004</c:v>
                </c:pt>
                <c:pt idx="22">
                  <c:v>0.71451240199999999</c:v>
                </c:pt>
                <c:pt idx="23">
                  <c:v>0.66653035100000002</c:v>
                </c:pt>
                <c:pt idx="24">
                  <c:v>0.70252244500000005</c:v>
                </c:pt>
                <c:pt idx="25">
                  <c:v>0.74749055900000005</c:v>
                </c:pt>
                <c:pt idx="26">
                  <c:v>0.71526477200000005</c:v>
                </c:pt>
                <c:pt idx="27">
                  <c:v>0.74197713600000004</c:v>
                </c:pt>
                <c:pt idx="28">
                  <c:v>0.66258976599999997</c:v>
                </c:pt>
                <c:pt idx="29">
                  <c:v>0.65617632100000001</c:v>
                </c:pt>
                <c:pt idx="30">
                  <c:v>0.67810492200000005</c:v>
                </c:pt>
                <c:pt idx="31">
                  <c:v>0.64154235199999998</c:v>
                </c:pt>
              </c:numCache>
            </c:numRef>
          </c:xVal>
          <c:yVal>
            <c:numRef>
              <c:f>Sheet3!$K$3:$K$34</c:f>
              <c:numCache>
                <c:formatCode>General</c:formatCode>
                <c:ptCount val="32"/>
                <c:pt idx="0">
                  <c:v>-0.91</c:v>
                </c:pt>
                <c:pt idx="1">
                  <c:v>-1.1399999999999999</c:v>
                </c:pt>
                <c:pt idx="2">
                  <c:v>-0.68</c:v>
                </c:pt>
                <c:pt idx="3">
                  <c:v>0.43</c:v>
                </c:pt>
                <c:pt idx="4">
                  <c:v>2.3199999999999998</c:v>
                </c:pt>
                <c:pt idx="5">
                  <c:v>-0.52</c:v>
                </c:pt>
                <c:pt idx="6">
                  <c:v>-1.1399999999999999</c:v>
                </c:pt>
                <c:pt idx="7">
                  <c:v>-0.78</c:v>
                </c:pt>
                <c:pt idx="8">
                  <c:v>-1.48</c:v>
                </c:pt>
                <c:pt idx="9">
                  <c:v>0.05</c:v>
                </c:pt>
                <c:pt idx="10">
                  <c:v>0.06</c:v>
                </c:pt>
                <c:pt idx="11">
                  <c:v>2.5299999999999998</c:v>
                </c:pt>
                <c:pt idx="12">
                  <c:v>0.66</c:v>
                </c:pt>
                <c:pt idx="13">
                  <c:v>-0.82</c:v>
                </c:pt>
                <c:pt idx="14">
                  <c:v>-0.55000000000000004</c:v>
                </c:pt>
                <c:pt idx="15">
                  <c:v>0.53</c:v>
                </c:pt>
                <c:pt idx="16">
                  <c:v>-0.27</c:v>
                </c:pt>
                <c:pt idx="17">
                  <c:v>0.12</c:v>
                </c:pt>
                <c:pt idx="18">
                  <c:v>-1.38</c:v>
                </c:pt>
                <c:pt idx="19">
                  <c:v>2.15</c:v>
                </c:pt>
                <c:pt idx="20">
                  <c:v>0.71</c:v>
                </c:pt>
                <c:pt idx="21">
                  <c:v>-0.26</c:v>
                </c:pt>
                <c:pt idx="22">
                  <c:v>-0.42</c:v>
                </c:pt>
                <c:pt idx="23">
                  <c:v>0.56000000000000005</c:v>
                </c:pt>
                <c:pt idx="24">
                  <c:v>-0.26</c:v>
                </c:pt>
                <c:pt idx="25">
                  <c:v>-0.7</c:v>
                </c:pt>
                <c:pt idx="26">
                  <c:v>0.47</c:v>
                </c:pt>
                <c:pt idx="27">
                  <c:v>-0.72</c:v>
                </c:pt>
                <c:pt idx="28">
                  <c:v>-0.15</c:v>
                </c:pt>
                <c:pt idx="29">
                  <c:v>1.08</c:v>
                </c:pt>
                <c:pt idx="30">
                  <c:v>0.42</c:v>
                </c:pt>
                <c:pt idx="31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C1-4109-AB46-87B6F7D3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2666624"/>
        <c:axId val="2072669952"/>
      </c:scatterChart>
      <c:valAx>
        <c:axId val="2072666624"/>
        <c:scaling>
          <c:orientation val="minMax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ISD IHME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69952"/>
        <c:crosses val="autoZero"/>
        <c:crossBetween val="midCat"/>
      </c:valAx>
      <c:valAx>
        <c:axId val="207266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 Marg CONAPO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66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1.5879265091863516E-3"/>
                  <c:y val="-0.4679017206182560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Sheet3!$L$3:$L$34</c:f>
              <c:numCache>
                <c:formatCode>General</c:formatCode>
                <c:ptCount val="32"/>
                <c:pt idx="0">
                  <c:v>0.75134144199999997</c:v>
                </c:pt>
                <c:pt idx="1">
                  <c:v>0.78187517799999995</c:v>
                </c:pt>
                <c:pt idx="2">
                  <c:v>0.78655488200000001</c:v>
                </c:pt>
                <c:pt idx="3">
                  <c:v>0.70628495599999996</c:v>
                </c:pt>
                <c:pt idx="4">
                  <c:v>0.58126966300000005</c:v>
                </c:pt>
                <c:pt idx="5">
                  <c:v>0.74607739299999998</c:v>
                </c:pt>
                <c:pt idx="6">
                  <c:v>0.79068885700000002</c:v>
                </c:pt>
                <c:pt idx="7">
                  <c:v>0.74375672500000001</c:v>
                </c:pt>
                <c:pt idx="8">
                  <c:v>0.88033026400000003</c:v>
                </c:pt>
                <c:pt idx="9">
                  <c:v>0.72014606699999995</c:v>
                </c:pt>
                <c:pt idx="10">
                  <c:v>0.66671245599999995</c:v>
                </c:pt>
                <c:pt idx="11">
                  <c:v>0.60848093199999997</c:v>
                </c:pt>
                <c:pt idx="12">
                  <c:v>0.66118294499999997</c:v>
                </c:pt>
                <c:pt idx="13">
                  <c:v>0.73346182000000004</c:v>
                </c:pt>
                <c:pt idx="14">
                  <c:v>0.71085027700000003</c:v>
                </c:pt>
                <c:pt idx="15">
                  <c:v>0.64831793599999998</c:v>
                </c:pt>
                <c:pt idx="16">
                  <c:v>0.71554290499999995</c:v>
                </c:pt>
                <c:pt idx="17">
                  <c:v>0.69354698199999998</c:v>
                </c:pt>
                <c:pt idx="18">
                  <c:v>0.82813145399999999</c:v>
                </c:pt>
                <c:pt idx="19">
                  <c:v>0.59875689300000001</c:v>
                </c:pt>
                <c:pt idx="20">
                  <c:v>0.67094902099999998</c:v>
                </c:pt>
                <c:pt idx="21">
                  <c:v>0.72305275199999997</c:v>
                </c:pt>
                <c:pt idx="22">
                  <c:v>0.737329436</c:v>
                </c:pt>
                <c:pt idx="23">
                  <c:v>0.68876216000000001</c:v>
                </c:pt>
                <c:pt idx="24">
                  <c:v>0.72681726000000002</c:v>
                </c:pt>
                <c:pt idx="25">
                  <c:v>0.77642749</c:v>
                </c:pt>
                <c:pt idx="26">
                  <c:v>0.73802454399999995</c:v>
                </c:pt>
                <c:pt idx="27">
                  <c:v>0.77030514699999997</c:v>
                </c:pt>
                <c:pt idx="28">
                  <c:v>0.68600449600000002</c:v>
                </c:pt>
                <c:pt idx="29">
                  <c:v>0.67851484200000001</c:v>
                </c:pt>
                <c:pt idx="30">
                  <c:v>0.70389315900000005</c:v>
                </c:pt>
                <c:pt idx="31">
                  <c:v>0.66543478899999997</c:v>
                </c:pt>
              </c:numCache>
            </c:numRef>
          </c:xVal>
          <c:yVal>
            <c:numRef>
              <c:f>Sheet3!$M$3:$M$34</c:f>
              <c:numCache>
                <c:formatCode>General</c:formatCode>
                <c:ptCount val="32"/>
                <c:pt idx="0">
                  <c:v>-0.89</c:v>
                </c:pt>
                <c:pt idx="1">
                  <c:v>-1.1000000000000001</c:v>
                </c:pt>
                <c:pt idx="2">
                  <c:v>-0.6</c:v>
                </c:pt>
                <c:pt idx="3">
                  <c:v>0.46</c:v>
                </c:pt>
                <c:pt idx="4">
                  <c:v>2.41</c:v>
                </c:pt>
                <c:pt idx="5">
                  <c:v>-0.6</c:v>
                </c:pt>
                <c:pt idx="6">
                  <c:v>-1.1000000000000001</c:v>
                </c:pt>
                <c:pt idx="7">
                  <c:v>-0.73</c:v>
                </c:pt>
                <c:pt idx="8">
                  <c:v>-1.45</c:v>
                </c:pt>
                <c:pt idx="9">
                  <c:v>0.05</c:v>
                </c:pt>
                <c:pt idx="10">
                  <c:v>-7.0000000000000007E-2</c:v>
                </c:pt>
                <c:pt idx="11">
                  <c:v>2.56</c:v>
                </c:pt>
                <c:pt idx="12">
                  <c:v>0.5</c:v>
                </c:pt>
                <c:pt idx="13">
                  <c:v>-0.82</c:v>
                </c:pt>
                <c:pt idx="14">
                  <c:v>-0.56999999999999995</c:v>
                </c:pt>
                <c:pt idx="15">
                  <c:v>0.5</c:v>
                </c:pt>
                <c:pt idx="16">
                  <c:v>-0.2</c:v>
                </c:pt>
                <c:pt idx="17">
                  <c:v>0.31</c:v>
                </c:pt>
                <c:pt idx="18">
                  <c:v>-1.39</c:v>
                </c:pt>
                <c:pt idx="19">
                  <c:v>2.12</c:v>
                </c:pt>
                <c:pt idx="20">
                  <c:v>0.69</c:v>
                </c:pt>
                <c:pt idx="21">
                  <c:v>-0.49</c:v>
                </c:pt>
                <c:pt idx="22">
                  <c:v>-0.37</c:v>
                </c:pt>
                <c:pt idx="23">
                  <c:v>0.57999999999999996</c:v>
                </c:pt>
                <c:pt idx="24">
                  <c:v>-0.24</c:v>
                </c:pt>
                <c:pt idx="25">
                  <c:v>-0.7</c:v>
                </c:pt>
                <c:pt idx="26">
                  <c:v>0.3</c:v>
                </c:pt>
                <c:pt idx="27">
                  <c:v>-0.62</c:v>
                </c:pt>
                <c:pt idx="28">
                  <c:v>-0.2</c:v>
                </c:pt>
                <c:pt idx="29">
                  <c:v>1.1399999999999999</c:v>
                </c:pt>
                <c:pt idx="30">
                  <c:v>0.51</c:v>
                </c:pt>
                <c:pt idx="31">
                  <c:v>0.01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52-47DC-9591-1189B9A1B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2666624"/>
        <c:axId val="2072669952"/>
      </c:scatterChart>
      <c:valAx>
        <c:axId val="2072666624"/>
        <c:scaling>
          <c:orientation val="minMax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ISD IHME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69952"/>
        <c:crosses val="autoZero"/>
        <c:crossBetween val="midCat"/>
      </c:valAx>
      <c:valAx>
        <c:axId val="207266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 Marg CONAPO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66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SDI_age!$AC$1</c:f>
              <c:strCache>
                <c:ptCount val="1"/>
                <c:pt idx="0">
                  <c:v>1990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xVal>
            <c:numRef>
              <c:f>SDI_age!$AB$2:$AB$199</c:f>
              <c:numCache>
                <c:formatCode>General</c:formatCode>
                <c:ptCount val="198"/>
                <c:pt idx="0">
                  <c:v>0.58695221200000003</c:v>
                </c:pt>
                <c:pt idx="1">
                  <c:v>0.62198699300000004</c:v>
                </c:pt>
                <c:pt idx="2">
                  <c:v>0.63865674100000003</c:v>
                </c:pt>
                <c:pt idx="3">
                  <c:v>0.54929588900000004</c:v>
                </c:pt>
                <c:pt idx="4">
                  <c:v>0.42302200600000001</c:v>
                </c:pt>
                <c:pt idx="5">
                  <c:v>0.59338554399999999</c:v>
                </c:pt>
                <c:pt idx="6">
                  <c:v>0.63484571000000001</c:v>
                </c:pt>
                <c:pt idx="7">
                  <c:v>0.59883065199999996</c:v>
                </c:pt>
                <c:pt idx="8">
                  <c:v>0.71215316100000003</c:v>
                </c:pt>
                <c:pt idx="9">
                  <c:v>0.562367222</c:v>
                </c:pt>
                <c:pt idx="10">
                  <c:v>0.51144317399999994</c:v>
                </c:pt>
                <c:pt idx="11">
                  <c:v>0.45553826600000003</c:v>
                </c:pt>
                <c:pt idx="12">
                  <c:v>0.51654146300000003</c:v>
                </c:pt>
                <c:pt idx="13">
                  <c:v>0.56952312199999999</c:v>
                </c:pt>
                <c:pt idx="14">
                  <c:v>0.55669663700000005</c:v>
                </c:pt>
                <c:pt idx="15">
                  <c:v>0.49672973799999998</c:v>
                </c:pt>
                <c:pt idx="16">
                  <c:v>0.57494147799999995</c:v>
                </c:pt>
                <c:pt idx="17">
                  <c:v>0.54599474100000001</c:v>
                </c:pt>
                <c:pt idx="18">
                  <c:v>0.67268633099999997</c:v>
                </c:pt>
                <c:pt idx="19">
                  <c:v>0.44489459799999997</c:v>
                </c:pt>
                <c:pt idx="20">
                  <c:v>0.50800358300000004</c:v>
                </c:pt>
                <c:pt idx="21">
                  <c:v>0.55796234099999997</c:v>
                </c:pt>
                <c:pt idx="22">
                  <c:v>0.58143722399999997</c:v>
                </c:pt>
                <c:pt idx="23">
                  <c:v>0.56277042093240603</c:v>
                </c:pt>
                <c:pt idx="24">
                  <c:v>0.52908011899999996</c:v>
                </c:pt>
                <c:pt idx="25">
                  <c:v>0.57788039499999999</c:v>
                </c:pt>
                <c:pt idx="26">
                  <c:v>0.62494299900000005</c:v>
                </c:pt>
                <c:pt idx="27">
                  <c:v>0.57241456300000004</c:v>
                </c:pt>
                <c:pt idx="28">
                  <c:v>0.62290236499999996</c:v>
                </c:pt>
                <c:pt idx="29">
                  <c:v>0.53276378999999996</c:v>
                </c:pt>
                <c:pt idx="30">
                  <c:v>0.53228986599999994</c:v>
                </c:pt>
                <c:pt idx="31">
                  <c:v>0.54295169499999996</c:v>
                </c:pt>
                <c:pt idx="32">
                  <c:v>0.52105862800000002</c:v>
                </c:pt>
                <c:pt idx="33">
                  <c:v>0.62128899800000004</c:v>
                </c:pt>
                <c:pt idx="34">
                  <c:v>0.65253078099999995</c:v>
                </c:pt>
                <c:pt idx="35">
                  <c:v>0.67402534400000003</c:v>
                </c:pt>
                <c:pt idx="36">
                  <c:v>0.58586925499999998</c:v>
                </c:pt>
                <c:pt idx="37">
                  <c:v>0.46436145400000001</c:v>
                </c:pt>
                <c:pt idx="38">
                  <c:v>0.62299954499999999</c:v>
                </c:pt>
                <c:pt idx="39">
                  <c:v>0.66819574100000001</c:v>
                </c:pt>
                <c:pt idx="40">
                  <c:v>0.63391038399999999</c:v>
                </c:pt>
                <c:pt idx="41">
                  <c:v>0.75561825100000002</c:v>
                </c:pt>
                <c:pt idx="42">
                  <c:v>0.59923954499999998</c:v>
                </c:pt>
                <c:pt idx="43">
                  <c:v>0.55087055399999996</c:v>
                </c:pt>
                <c:pt idx="44">
                  <c:v>0.48751585400000003</c:v>
                </c:pt>
                <c:pt idx="45">
                  <c:v>0.55330687099999998</c:v>
                </c:pt>
                <c:pt idx="46">
                  <c:v>0.60828625300000005</c:v>
                </c:pt>
                <c:pt idx="47">
                  <c:v>0.59849720500000003</c:v>
                </c:pt>
                <c:pt idx="48">
                  <c:v>0.53524479000000003</c:v>
                </c:pt>
                <c:pt idx="49">
                  <c:v>0.60607566199999996</c:v>
                </c:pt>
                <c:pt idx="50">
                  <c:v>0.58377147900000004</c:v>
                </c:pt>
                <c:pt idx="51">
                  <c:v>0.70783274399999996</c:v>
                </c:pt>
                <c:pt idx="52">
                  <c:v>0.48205430199999999</c:v>
                </c:pt>
                <c:pt idx="53">
                  <c:v>0.54695771199999998</c:v>
                </c:pt>
                <c:pt idx="54">
                  <c:v>0.60188559500000005</c:v>
                </c:pt>
                <c:pt idx="55">
                  <c:v>0.62129927500000004</c:v>
                </c:pt>
                <c:pt idx="56">
                  <c:v>0.60029448208533698</c:v>
                </c:pt>
                <c:pt idx="57">
                  <c:v>0.56540612999999995</c:v>
                </c:pt>
                <c:pt idx="58">
                  <c:v>0.61365207700000002</c:v>
                </c:pt>
                <c:pt idx="59">
                  <c:v>0.65835226099999999</c:v>
                </c:pt>
                <c:pt idx="60">
                  <c:v>0.61963614300000003</c:v>
                </c:pt>
                <c:pt idx="61">
                  <c:v>0.65418106600000003</c:v>
                </c:pt>
                <c:pt idx="62">
                  <c:v>0.57100951</c:v>
                </c:pt>
                <c:pt idx="63">
                  <c:v>0.56877803599999999</c:v>
                </c:pt>
                <c:pt idx="64">
                  <c:v>0.58308426400000002</c:v>
                </c:pt>
                <c:pt idx="65">
                  <c:v>0.55813675399999996</c:v>
                </c:pt>
                <c:pt idx="66">
                  <c:v>0.65426713199999997</c:v>
                </c:pt>
                <c:pt idx="67">
                  <c:v>0.68677264999999998</c:v>
                </c:pt>
                <c:pt idx="68">
                  <c:v>0.69967583</c:v>
                </c:pt>
                <c:pt idx="69">
                  <c:v>0.615400328</c:v>
                </c:pt>
                <c:pt idx="70">
                  <c:v>0.50131400800000003</c:v>
                </c:pt>
                <c:pt idx="71">
                  <c:v>0.65381562000000004</c:v>
                </c:pt>
                <c:pt idx="72">
                  <c:v>0.69785006199999999</c:v>
                </c:pt>
                <c:pt idx="73">
                  <c:v>0.66461463200000004</c:v>
                </c:pt>
                <c:pt idx="74">
                  <c:v>0.79299122899999996</c:v>
                </c:pt>
                <c:pt idx="75">
                  <c:v>0.62789937299999998</c:v>
                </c:pt>
                <c:pt idx="76">
                  <c:v>0.58257606299999998</c:v>
                </c:pt>
                <c:pt idx="77">
                  <c:v>0.51966902100000001</c:v>
                </c:pt>
                <c:pt idx="78">
                  <c:v>0.58471078600000004</c:v>
                </c:pt>
                <c:pt idx="79">
                  <c:v>0.64378161599999995</c:v>
                </c:pt>
                <c:pt idx="80">
                  <c:v>0.63693011200000005</c:v>
                </c:pt>
                <c:pt idx="81">
                  <c:v>0.56821682100000004</c:v>
                </c:pt>
                <c:pt idx="82">
                  <c:v>0.63461904400000002</c:v>
                </c:pt>
                <c:pt idx="83">
                  <c:v>0.61240557799999995</c:v>
                </c:pt>
                <c:pt idx="84">
                  <c:v>0.73532065999999996</c:v>
                </c:pt>
                <c:pt idx="85">
                  <c:v>0.51830693900000002</c:v>
                </c:pt>
                <c:pt idx="86">
                  <c:v>0.58475900000000003</c:v>
                </c:pt>
                <c:pt idx="87">
                  <c:v>0.64031627599999996</c:v>
                </c:pt>
                <c:pt idx="88">
                  <c:v>0.65704901100000002</c:v>
                </c:pt>
                <c:pt idx="89">
                  <c:v>0.63381533993332195</c:v>
                </c:pt>
                <c:pt idx="90">
                  <c:v>0.59793202899999998</c:v>
                </c:pt>
                <c:pt idx="91">
                  <c:v>0.64356224399999995</c:v>
                </c:pt>
                <c:pt idx="92">
                  <c:v>0.68480916300000005</c:v>
                </c:pt>
                <c:pt idx="93">
                  <c:v>0.65895548000000004</c:v>
                </c:pt>
                <c:pt idx="94">
                  <c:v>0.68226758600000004</c:v>
                </c:pt>
                <c:pt idx="95">
                  <c:v>0.60646388699999998</c:v>
                </c:pt>
                <c:pt idx="96">
                  <c:v>0.60276812000000002</c:v>
                </c:pt>
                <c:pt idx="97">
                  <c:v>0.62051316700000003</c:v>
                </c:pt>
                <c:pt idx="98">
                  <c:v>0.58436083699999997</c:v>
                </c:pt>
                <c:pt idx="99">
                  <c:v>0.68988721900000005</c:v>
                </c:pt>
                <c:pt idx="100">
                  <c:v>0.721390796</c:v>
                </c:pt>
                <c:pt idx="101">
                  <c:v>0.72889427799999995</c:v>
                </c:pt>
                <c:pt idx="102">
                  <c:v>0.65027611799999996</c:v>
                </c:pt>
                <c:pt idx="103">
                  <c:v>0.53379482599999994</c:v>
                </c:pt>
                <c:pt idx="104">
                  <c:v>0.68539546200000001</c:v>
                </c:pt>
                <c:pt idx="105">
                  <c:v>0.72929139499999995</c:v>
                </c:pt>
                <c:pt idx="106">
                  <c:v>0.69180697099999999</c:v>
                </c:pt>
                <c:pt idx="107">
                  <c:v>0.81769985499999998</c:v>
                </c:pt>
                <c:pt idx="108">
                  <c:v>0.66283998499999996</c:v>
                </c:pt>
                <c:pt idx="109">
                  <c:v>0.61672784999999997</c:v>
                </c:pt>
                <c:pt idx="110">
                  <c:v>0.55602437999999998</c:v>
                </c:pt>
                <c:pt idx="111">
                  <c:v>0.61359972600000001</c:v>
                </c:pt>
                <c:pt idx="112">
                  <c:v>0.676964974</c:v>
                </c:pt>
                <c:pt idx="113">
                  <c:v>0.66259761100000003</c:v>
                </c:pt>
                <c:pt idx="114">
                  <c:v>0.60047215899999995</c:v>
                </c:pt>
                <c:pt idx="115">
                  <c:v>0.66295973500000005</c:v>
                </c:pt>
                <c:pt idx="116">
                  <c:v>0.64200106599999995</c:v>
                </c:pt>
                <c:pt idx="117">
                  <c:v>0.76625963200000002</c:v>
                </c:pt>
                <c:pt idx="118">
                  <c:v>0.55071938300000001</c:v>
                </c:pt>
                <c:pt idx="119">
                  <c:v>0.61749909000000003</c:v>
                </c:pt>
                <c:pt idx="120">
                  <c:v>0.67335486499999997</c:v>
                </c:pt>
                <c:pt idx="121">
                  <c:v>0.68690538899999998</c:v>
                </c:pt>
                <c:pt idx="122">
                  <c:v>0.66415607183326897</c:v>
                </c:pt>
                <c:pt idx="123">
                  <c:v>0.63811740900000002</c:v>
                </c:pt>
                <c:pt idx="124">
                  <c:v>0.67444752900000005</c:v>
                </c:pt>
                <c:pt idx="125">
                  <c:v>0.71607441599999999</c:v>
                </c:pt>
                <c:pt idx="126">
                  <c:v>0.68849250100000003</c:v>
                </c:pt>
                <c:pt idx="127">
                  <c:v>0.71179160399999997</c:v>
                </c:pt>
                <c:pt idx="128">
                  <c:v>0.63536108400000002</c:v>
                </c:pt>
                <c:pt idx="129">
                  <c:v>0.63048490700000004</c:v>
                </c:pt>
                <c:pt idx="130">
                  <c:v>0.64954309600000004</c:v>
                </c:pt>
                <c:pt idx="131">
                  <c:v>0.61404715300000001</c:v>
                </c:pt>
                <c:pt idx="132">
                  <c:v>0.72292888700000002</c:v>
                </c:pt>
                <c:pt idx="133">
                  <c:v>0.75316991</c:v>
                </c:pt>
                <c:pt idx="134">
                  <c:v>0.75883854699999997</c:v>
                </c:pt>
                <c:pt idx="135">
                  <c:v>0.68069967200000003</c:v>
                </c:pt>
                <c:pt idx="136">
                  <c:v>0.56051852700000004</c:v>
                </c:pt>
                <c:pt idx="137">
                  <c:v>0.71716273600000002</c:v>
                </c:pt>
                <c:pt idx="138">
                  <c:v>0.76117681999999998</c:v>
                </c:pt>
                <c:pt idx="139">
                  <c:v>0.71890449700000003</c:v>
                </c:pt>
                <c:pt idx="140">
                  <c:v>0.84803936000000002</c:v>
                </c:pt>
                <c:pt idx="141">
                  <c:v>0.69349758900000003</c:v>
                </c:pt>
                <c:pt idx="142">
                  <c:v>0.64431111399999996</c:v>
                </c:pt>
                <c:pt idx="143">
                  <c:v>0.58600890999999999</c:v>
                </c:pt>
                <c:pt idx="144">
                  <c:v>0.63962363899999997</c:v>
                </c:pt>
                <c:pt idx="145">
                  <c:v>0.70698289599999997</c:v>
                </c:pt>
                <c:pt idx="146">
                  <c:v>0.68796315399999997</c:v>
                </c:pt>
                <c:pt idx="147">
                  <c:v>0.62669125299999995</c:v>
                </c:pt>
                <c:pt idx="148">
                  <c:v>0.69080970399999997</c:v>
                </c:pt>
                <c:pt idx="149">
                  <c:v>0.66947554600000003</c:v>
                </c:pt>
                <c:pt idx="150">
                  <c:v>0.79776985199999995</c:v>
                </c:pt>
                <c:pt idx="151">
                  <c:v>0.57760647499999995</c:v>
                </c:pt>
                <c:pt idx="152">
                  <c:v>0.64663376699999997</c:v>
                </c:pt>
                <c:pt idx="153">
                  <c:v>0.70089786200000004</c:v>
                </c:pt>
                <c:pt idx="154">
                  <c:v>0.71451240199999999</c:v>
                </c:pt>
                <c:pt idx="155">
                  <c:v>0.69268290110882302</c:v>
                </c:pt>
                <c:pt idx="156">
                  <c:v>0.66653035100000002</c:v>
                </c:pt>
                <c:pt idx="157">
                  <c:v>0.70252244500000005</c:v>
                </c:pt>
                <c:pt idx="158">
                  <c:v>0.74749055900000005</c:v>
                </c:pt>
                <c:pt idx="159">
                  <c:v>0.71526477200000005</c:v>
                </c:pt>
                <c:pt idx="160">
                  <c:v>0.74197713600000004</c:v>
                </c:pt>
                <c:pt idx="161">
                  <c:v>0.66258976599999997</c:v>
                </c:pt>
                <c:pt idx="162">
                  <c:v>0.65617632100000001</c:v>
                </c:pt>
                <c:pt idx="163">
                  <c:v>0.67810492200000005</c:v>
                </c:pt>
                <c:pt idx="164">
                  <c:v>0.64154235199999998</c:v>
                </c:pt>
                <c:pt idx="165">
                  <c:v>0.75134144199999997</c:v>
                </c:pt>
                <c:pt idx="166">
                  <c:v>0.78187517799999995</c:v>
                </c:pt>
                <c:pt idx="167">
                  <c:v>0.78655488200000001</c:v>
                </c:pt>
                <c:pt idx="168">
                  <c:v>0.70628495599999996</c:v>
                </c:pt>
                <c:pt idx="169">
                  <c:v>0.58126966300000005</c:v>
                </c:pt>
                <c:pt idx="170">
                  <c:v>0.74607739299999998</c:v>
                </c:pt>
                <c:pt idx="171">
                  <c:v>0.79068885700000002</c:v>
                </c:pt>
                <c:pt idx="172">
                  <c:v>0.74375672500000001</c:v>
                </c:pt>
                <c:pt idx="173">
                  <c:v>0.88033026400000003</c:v>
                </c:pt>
                <c:pt idx="174">
                  <c:v>0.72014606699999995</c:v>
                </c:pt>
                <c:pt idx="175">
                  <c:v>0.66671245599999995</c:v>
                </c:pt>
                <c:pt idx="176">
                  <c:v>0.60848093199999997</c:v>
                </c:pt>
                <c:pt idx="177">
                  <c:v>0.66118294499999997</c:v>
                </c:pt>
                <c:pt idx="178">
                  <c:v>0.73346182000000004</c:v>
                </c:pt>
                <c:pt idx="179">
                  <c:v>0.71085027700000003</c:v>
                </c:pt>
                <c:pt idx="180">
                  <c:v>0.64831793599999998</c:v>
                </c:pt>
                <c:pt idx="181">
                  <c:v>0.71554290499999995</c:v>
                </c:pt>
                <c:pt idx="182">
                  <c:v>0.69354698199999998</c:v>
                </c:pt>
                <c:pt idx="183">
                  <c:v>0.82813145399999999</c:v>
                </c:pt>
                <c:pt idx="184">
                  <c:v>0.59875689300000001</c:v>
                </c:pt>
                <c:pt idx="185">
                  <c:v>0.67094902099999998</c:v>
                </c:pt>
                <c:pt idx="186">
                  <c:v>0.72305275199999997</c:v>
                </c:pt>
                <c:pt idx="187">
                  <c:v>0.737329436</c:v>
                </c:pt>
                <c:pt idx="188">
                  <c:v>0.71793831673542097</c:v>
                </c:pt>
                <c:pt idx="189">
                  <c:v>0.68876216000000001</c:v>
                </c:pt>
                <c:pt idx="190">
                  <c:v>0.72681726000000002</c:v>
                </c:pt>
                <c:pt idx="191">
                  <c:v>0.77642749</c:v>
                </c:pt>
                <c:pt idx="192">
                  <c:v>0.73802454399999995</c:v>
                </c:pt>
                <c:pt idx="193">
                  <c:v>0.77030514699999997</c:v>
                </c:pt>
                <c:pt idx="194">
                  <c:v>0.68600449600000002</c:v>
                </c:pt>
                <c:pt idx="195">
                  <c:v>0.67851484200000001</c:v>
                </c:pt>
                <c:pt idx="196">
                  <c:v>0.70389315900000005</c:v>
                </c:pt>
                <c:pt idx="197">
                  <c:v>0.66543478899999997</c:v>
                </c:pt>
              </c:numCache>
            </c:numRef>
          </c:xVal>
          <c:yVal>
            <c:numRef>
              <c:f>SDI_age!$AC$2:$AC$199</c:f>
              <c:numCache>
                <c:formatCode>0.0</c:formatCode>
                <c:ptCount val="198"/>
                <c:pt idx="0">
                  <c:v>35.483480696900003</c:v>
                </c:pt>
                <c:pt idx="1">
                  <c:v>46.543769519900003</c:v>
                </c:pt>
                <c:pt idx="2">
                  <c:v>5.7733463304599999</c:v>
                </c:pt>
                <c:pt idx="3">
                  <c:v>42.512921221900001</c:v>
                </c:pt>
                <c:pt idx="4">
                  <c:v>95.060283107299995</c:v>
                </c:pt>
                <c:pt idx="5">
                  <c:v>69.682492390999997</c:v>
                </c:pt>
                <c:pt idx="6">
                  <c:v>52.210573543000002</c:v>
                </c:pt>
                <c:pt idx="7">
                  <c:v>105.774902419</c:v>
                </c:pt>
                <c:pt idx="8">
                  <c:v>76.075587346099994</c:v>
                </c:pt>
                <c:pt idx="9">
                  <c:v>61.8228007389</c:v>
                </c:pt>
                <c:pt idx="10">
                  <c:v>71.665827049100002</c:v>
                </c:pt>
                <c:pt idx="11">
                  <c:v>69.033259150500001</c:v>
                </c:pt>
                <c:pt idx="12">
                  <c:v>85.144974409300005</c:v>
                </c:pt>
                <c:pt idx="13">
                  <c:v>49.034476914499997</c:v>
                </c:pt>
                <c:pt idx="14">
                  <c:v>86.385439038300007</c:v>
                </c:pt>
                <c:pt idx="15">
                  <c:v>60.273853320400001</c:v>
                </c:pt>
                <c:pt idx="16">
                  <c:v>68.412817278600002</c:v>
                </c:pt>
                <c:pt idx="17">
                  <c:v>59.450851616800001</c:v>
                </c:pt>
                <c:pt idx="18">
                  <c:v>30.778771706899999</c:v>
                </c:pt>
                <c:pt idx="19">
                  <c:v>119.988230242</c:v>
                </c:pt>
                <c:pt idx="20">
                  <c:v>110.384904947</c:v>
                </c:pt>
                <c:pt idx="21">
                  <c:v>82.019486651099996</c:v>
                </c:pt>
                <c:pt idx="22">
                  <c:v>39.9053926084</c:v>
                </c:pt>
                <c:pt idx="23">
                  <c:v>73.302522046799993</c:v>
                </c:pt>
                <c:pt idx="24">
                  <c:v>77.679165876900001</c:v>
                </c:pt>
                <c:pt idx="25">
                  <c:v>31.1088467308</c:v>
                </c:pt>
                <c:pt idx="26">
                  <c:v>52.865903647499998</c:v>
                </c:pt>
                <c:pt idx="27">
                  <c:v>54.471194599999997</c:v>
                </c:pt>
                <c:pt idx="28">
                  <c:v>41.926913637200002</c:v>
                </c:pt>
                <c:pt idx="29">
                  <c:v>54.142549672299999</c:v>
                </c:pt>
                <c:pt idx="30">
                  <c:v>95.842739178399995</c:v>
                </c:pt>
                <c:pt idx="31">
                  <c:v>76.382650483800006</c:v>
                </c:pt>
                <c:pt idx="32">
                  <c:v>68.054396366000006</c:v>
                </c:pt>
                <c:pt idx="33">
                  <c:v>30.7811694442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82-4131-8005-05992AE0BCF4}"/>
            </c:ext>
          </c:extLst>
        </c:ser>
        <c:ser>
          <c:idx val="1"/>
          <c:order val="1"/>
          <c:tx>
            <c:strRef>
              <c:f>SDI_age!$AD$1</c:f>
              <c:strCache>
                <c:ptCount val="1"/>
                <c:pt idx="0">
                  <c:v>1995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SDI_age!$AB$2:$AB$199</c:f>
              <c:numCache>
                <c:formatCode>General</c:formatCode>
                <c:ptCount val="198"/>
                <c:pt idx="0">
                  <c:v>0.58695221200000003</c:v>
                </c:pt>
                <c:pt idx="1">
                  <c:v>0.62198699300000004</c:v>
                </c:pt>
                <c:pt idx="2">
                  <c:v>0.63865674100000003</c:v>
                </c:pt>
                <c:pt idx="3">
                  <c:v>0.54929588900000004</c:v>
                </c:pt>
                <c:pt idx="4">
                  <c:v>0.42302200600000001</c:v>
                </c:pt>
                <c:pt idx="5">
                  <c:v>0.59338554399999999</c:v>
                </c:pt>
                <c:pt idx="6">
                  <c:v>0.63484571000000001</c:v>
                </c:pt>
                <c:pt idx="7">
                  <c:v>0.59883065199999996</c:v>
                </c:pt>
                <c:pt idx="8">
                  <c:v>0.71215316100000003</c:v>
                </c:pt>
                <c:pt idx="9">
                  <c:v>0.562367222</c:v>
                </c:pt>
                <c:pt idx="10">
                  <c:v>0.51144317399999994</c:v>
                </c:pt>
                <c:pt idx="11">
                  <c:v>0.45553826600000003</c:v>
                </c:pt>
                <c:pt idx="12">
                  <c:v>0.51654146300000003</c:v>
                </c:pt>
                <c:pt idx="13">
                  <c:v>0.56952312199999999</c:v>
                </c:pt>
                <c:pt idx="14">
                  <c:v>0.55669663700000005</c:v>
                </c:pt>
                <c:pt idx="15">
                  <c:v>0.49672973799999998</c:v>
                </c:pt>
                <c:pt idx="16">
                  <c:v>0.57494147799999995</c:v>
                </c:pt>
                <c:pt idx="17">
                  <c:v>0.54599474100000001</c:v>
                </c:pt>
                <c:pt idx="18">
                  <c:v>0.67268633099999997</c:v>
                </c:pt>
                <c:pt idx="19">
                  <c:v>0.44489459799999997</c:v>
                </c:pt>
                <c:pt idx="20">
                  <c:v>0.50800358300000004</c:v>
                </c:pt>
                <c:pt idx="21">
                  <c:v>0.55796234099999997</c:v>
                </c:pt>
                <c:pt idx="22">
                  <c:v>0.58143722399999997</c:v>
                </c:pt>
                <c:pt idx="23">
                  <c:v>0.56277042093240603</c:v>
                </c:pt>
                <c:pt idx="24">
                  <c:v>0.52908011899999996</c:v>
                </c:pt>
                <c:pt idx="25">
                  <c:v>0.57788039499999999</c:v>
                </c:pt>
                <c:pt idx="26">
                  <c:v>0.62494299900000005</c:v>
                </c:pt>
                <c:pt idx="27">
                  <c:v>0.57241456300000004</c:v>
                </c:pt>
                <c:pt idx="28">
                  <c:v>0.62290236499999996</c:v>
                </c:pt>
                <c:pt idx="29">
                  <c:v>0.53276378999999996</c:v>
                </c:pt>
                <c:pt idx="30">
                  <c:v>0.53228986599999994</c:v>
                </c:pt>
                <c:pt idx="31">
                  <c:v>0.54295169499999996</c:v>
                </c:pt>
                <c:pt idx="32">
                  <c:v>0.52105862800000002</c:v>
                </c:pt>
                <c:pt idx="33">
                  <c:v>0.62128899800000004</c:v>
                </c:pt>
                <c:pt idx="34">
                  <c:v>0.65253078099999995</c:v>
                </c:pt>
                <c:pt idx="35">
                  <c:v>0.67402534400000003</c:v>
                </c:pt>
                <c:pt idx="36">
                  <c:v>0.58586925499999998</c:v>
                </c:pt>
                <c:pt idx="37">
                  <c:v>0.46436145400000001</c:v>
                </c:pt>
                <c:pt idx="38">
                  <c:v>0.62299954499999999</c:v>
                </c:pt>
                <c:pt idx="39">
                  <c:v>0.66819574100000001</c:v>
                </c:pt>
                <c:pt idx="40">
                  <c:v>0.63391038399999999</c:v>
                </c:pt>
                <c:pt idx="41">
                  <c:v>0.75561825100000002</c:v>
                </c:pt>
                <c:pt idx="42">
                  <c:v>0.59923954499999998</c:v>
                </c:pt>
                <c:pt idx="43">
                  <c:v>0.55087055399999996</c:v>
                </c:pt>
                <c:pt idx="44">
                  <c:v>0.48751585400000003</c:v>
                </c:pt>
                <c:pt idx="45">
                  <c:v>0.55330687099999998</c:v>
                </c:pt>
                <c:pt idx="46">
                  <c:v>0.60828625300000005</c:v>
                </c:pt>
                <c:pt idx="47">
                  <c:v>0.59849720500000003</c:v>
                </c:pt>
                <c:pt idx="48">
                  <c:v>0.53524479000000003</c:v>
                </c:pt>
                <c:pt idx="49">
                  <c:v>0.60607566199999996</c:v>
                </c:pt>
                <c:pt idx="50">
                  <c:v>0.58377147900000004</c:v>
                </c:pt>
                <c:pt idx="51">
                  <c:v>0.70783274399999996</c:v>
                </c:pt>
                <c:pt idx="52">
                  <c:v>0.48205430199999999</c:v>
                </c:pt>
                <c:pt idx="53">
                  <c:v>0.54695771199999998</c:v>
                </c:pt>
                <c:pt idx="54">
                  <c:v>0.60188559500000005</c:v>
                </c:pt>
                <c:pt idx="55">
                  <c:v>0.62129927500000004</c:v>
                </c:pt>
                <c:pt idx="56">
                  <c:v>0.60029448208533698</c:v>
                </c:pt>
                <c:pt idx="57">
                  <c:v>0.56540612999999995</c:v>
                </c:pt>
                <c:pt idx="58">
                  <c:v>0.61365207700000002</c:v>
                </c:pt>
                <c:pt idx="59">
                  <c:v>0.65835226099999999</c:v>
                </c:pt>
                <c:pt idx="60">
                  <c:v>0.61963614300000003</c:v>
                </c:pt>
                <c:pt idx="61">
                  <c:v>0.65418106600000003</c:v>
                </c:pt>
                <c:pt idx="62">
                  <c:v>0.57100951</c:v>
                </c:pt>
                <c:pt idx="63">
                  <c:v>0.56877803599999999</c:v>
                </c:pt>
                <c:pt idx="64">
                  <c:v>0.58308426400000002</c:v>
                </c:pt>
                <c:pt idx="65">
                  <c:v>0.55813675399999996</c:v>
                </c:pt>
                <c:pt idx="66">
                  <c:v>0.65426713199999997</c:v>
                </c:pt>
                <c:pt idx="67">
                  <c:v>0.68677264999999998</c:v>
                </c:pt>
                <c:pt idx="68">
                  <c:v>0.69967583</c:v>
                </c:pt>
                <c:pt idx="69">
                  <c:v>0.615400328</c:v>
                </c:pt>
                <c:pt idx="70">
                  <c:v>0.50131400800000003</c:v>
                </c:pt>
                <c:pt idx="71">
                  <c:v>0.65381562000000004</c:v>
                </c:pt>
                <c:pt idx="72">
                  <c:v>0.69785006199999999</c:v>
                </c:pt>
                <c:pt idx="73">
                  <c:v>0.66461463200000004</c:v>
                </c:pt>
                <c:pt idx="74">
                  <c:v>0.79299122899999996</c:v>
                </c:pt>
                <c:pt idx="75">
                  <c:v>0.62789937299999998</c:v>
                </c:pt>
                <c:pt idx="76">
                  <c:v>0.58257606299999998</c:v>
                </c:pt>
                <c:pt idx="77">
                  <c:v>0.51966902100000001</c:v>
                </c:pt>
                <c:pt idx="78">
                  <c:v>0.58471078600000004</c:v>
                </c:pt>
                <c:pt idx="79">
                  <c:v>0.64378161599999995</c:v>
                </c:pt>
                <c:pt idx="80">
                  <c:v>0.63693011200000005</c:v>
                </c:pt>
                <c:pt idx="81">
                  <c:v>0.56821682100000004</c:v>
                </c:pt>
                <c:pt idx="82">
                  <c:v>0.63461904400000002</c:v>
                </c:pt>
                <c:pt idx="83">
                  <c:v>0.61240557799999995</c:v>
                </c:pt>
                <c:pt idx="84">
                  <c:v>0.73532065999999996</c:v>
                </c:pt>
                <c:pt idx="85">
                  <c:v>0.51830693900000002</c:v>
                </c:pt>
                <c:pt idx="86">
                  <c:v>0.58475900000000003</c:v>
                </c:pt>
                <c:pt idx="87">
                  <c:v>0.64031627599999996</c:v>
                </c:pt>
                <c:pt idx="88">
                  <c:v>0.65704901100000002</c:v>
                </c:pt>
                <c:pt idx="89">
                  <c:v>0.63381533993332195</c:v>
                </c:pt>
                <c:pt idx="90">
                  <c:v>0.59793202899999998</c:v>
                </c:pt>
                <c:pt idx="91">
                  <c:v>0.64356224399999995</c:v>
                </c:pt>
                <c:pt idx="92">
                  <c:v>0.68480916300000005</c:v>
                </c:pt>
                <c:pt idx="93">
                  <c:v>0.65895548000000004</c:v>
                </c:pt>
                <c:pt idx="94">
                  <c:v>0.68226758600000004</c:v>
                </c:pt>
                <c:pt idx="95">
                  <c:v>0.60646388699999998</c:v>
                </c:pt>
                <c:pt idx="96">
                  <c:v>0.60276812000000002</c:v>
                </c:pt>
                <c:pt idx="97">
                  <c:v>0.62051316700000003</c:v>
                </c:pt>
                <c:pt idx="98">
                  <c:v>0.58436083699999997</c:v>
                </c:pt>
                <c:pt idx="99">
                  <c:v>0.68988721900000005</c:v>
                </c:pt>
                <c:pt idx="100">
                  <c:v>0.721390796</c:v>
                </c:pt>
                <c:pt idx="101">
                  <c:v>0.72889427799999995</c:v>
                </c:pt>
                <c:pt idx="102">
                  <c:v>0.65027611799999996</c:v>
                </c:pt>
                <c:pt idx="103">
                  <c:v>0.53379482599999994</c:v>
                </c:pt>
                <c:pt idx="104">
                  <c:v>0.68539546200000001</c:v>
                </c:pt>
                <c:pt idx="105">
                  <c:v>0.72929139499999995</c:v>
                </c:pt>
                <c:pt idx="106">
                  <c:v>0.69180697099999999</c:v>
                </c:pt>
                <c:pt idx="107">
                  <c:v>0.81769985499999998</c:v>
                </c:pt>
                <c:pt idx="108">
                  <c:v>0.66283998499999996</c:v>
                </c:pt>
                <c:pt idx="109">
                  <c:v>0.61672784999999997</c:v>
                </c:pt>
                <c:pt idx="110">
                  <c:v>0.55602437999999998</c:v>
                </c:pt>
                <c:pt idx="111">
                  <c:v>0.61359972600000001</c:v>
                </c:pt>
                <c:pt idx="112">
                  <c:v>0.676964974</c:v>
                </c:pt>
                <c:pt idx="113">
                  <c:v>0.66259761100000003</c:v>
                </c:pt>
                <c:pt idx="114">
                  <c:v>0.60047215899999995</c:v>
                </c:pt>
                <c:pt idx="115">
                  <c:v>0.66295973500000005</c:v>
                </c:pt>
                <c:pt idx="116">
                  <c:v>0.64200106599999995</c:v>
                </c:pt>
                <c:pt idx="117">
                  <c:v>0.76625963200000002</c:v>
                </c:pt>
                <c:pt idx="118">
                  <c:v>0.55071938300000001</c:v>
                </c:pt>
                <c:pt idx="119">
                  <c:v>0.61749909000000003</c:v>
                </c:pt>
                <c:pt idx="120">
                  <c:v>0.67335486499999997</c:v>
                </c:pt>
                <c:pt idx="121">
                  <c:v>0.68690538899999998</c:v>
                </c:pt>
                <c:pt idx="122">
                  <c:v>0.66415607183326897</c:v>
                </c:pt>
                <c:pt idx="123">
                  <c:v>0.63811740900000002</c:v>
                </c:pt>
                <c:pt idx="124">
                  <c:v>0.67444752900000005</c:v>
                </c:pt>
                <c:pt idx="125">
                  <c:v>0.71607441599999999</c:v>
                </c:pt>
                <c:pt idx="126">
                  <c:v>0.68849250100000003</c:v>
                </c:pt>
                <c:pt idx="127">
                  <c:v>0.71179160399999997</c:v>
                </c:pt>
                <c:pt idx="128">
                  <c:v>0.63536108400000002</c:v>
                </c:pt>
                <c:pt idx="129">
                  <c:v>0.63048490700000004</c:v>
                </c:pt>
                <c:pt idx="130">
                  <c:v>0.64954309600000004</c:v>
                </c:pt>
                <c:pt idx="131">
                  <c:v>0.61404715300000001</c:v>
                </c:pt>
                <c:pt idx="132">
                  <c:v>0.72292888700000002</c:v>
                </c:pt>
                <c:pt idx="133">
                  <c:v>0.75316991</c:v>
                </c:pt>
                <c:pt idx="134">
                  <c:v>0.75883854699999997</c:v>
                </c:pt>
                <c:pt idx="135">
                  <c:v>0.68069967200000003</c:v>
                </c:pt>
                <c:pt idx="136">
                  <c:v>0.56051852700000004</c:v>
                </c:pt>
                <c:pt idx="137">
                  <c:v>0.71716273600000002</c:v>
                </c:pt>
                <c:pt idx="138">
                  <c:v>0.76117681999999998</c:v>
                </c:pt>
                <c:pt idx="139">
                  <c:v>0.71890449700000003</c:v>
                </c:pt>
                <c:pt idx="140">
                  <c:v>0.84803936000000002</c:v>
                </c:pt>
                <c:pt idx="141">
                  <c:v>0.69349758900000003</c:v>
                </c:pt>
                <c:pt idx="142">
                  <c:v>0.64431111399999996</c:v>
                </c:pt>
                <c:pt idx="143">
                  <c:v>0.58600890999999999</c:v>
                </c:pt>
                <c:pt idx="144">
                  <c:v>0.63962363899999997</c:v>
                </c:pt>
                <c:pt idx="145">
                  <c:v>0.70698289599999997</c:v>
                </c:pt>
                <c:pt idx="146">
                  <c:v>0.68796315399999997</c:v>
                </c:pt>
                <c:pt idx="147">
                  <c:v>0.62669125299999995</c:v>
                </c:pt>
                <c:pt idx="148">
                  <c:v>0.69080970399999997</c:v>
                </c:pt>
                <c:pt idx="149">
                  <c:v>0.66947554600000003</c:v>
                </c:pt>
                <c:pt idx="150">
                  <c:v>0.79776985199999995</c:v>
                </c:pt>
                <c:pt idx="151">
                  <c:v>0.57760647499999995</c:v>
                </c:pt>
                <c:pt idx="152">
                  <c:v>0.64663376699999997</c:v>
                </c:pt>
                <c:pt idx="153">
                  <c:v>0.70089786200000004</c:v>
                </c:pt>
                <c:pt idx="154">
                  <c:v>0.71451240199999999</c:v>
                </c:pt>
                <c:pt idx="155">
                  <c:v>0.69268290110882302</c:v>
                </c:pt>
                <c:pt idx="156">
                  <c:v>0.66653035100000002</c:v>
                </c:pt>
                <c:pt idx="157">
                  <c:v>0.70252244500000005</c:v>
                </c:pt>
                <c:pt idx="158">
                  <c:v>0.74749055900000005</c:v>
                </c:pt>
                <c:pt idx="159">
                  <c:v>0.71526477200000005</c:v>
                </c:pt>
                <c:pt idx="160">
                  <c:v>0.74197713600000004</c:v>
                </c:pt>
                <c:pt idx="161">
                  <c:v>0.66258976599999997</c:v>
                </c:pt>
                <c:pt idx="162">
                  <c:v>0.65617632100000001</c:v>
                </c:pt>
                <c:pt idx="163">
                  <c:v>0.67810492200000005</c:v>
                </c:pt>
                <c:pt idx="164">
                  <c:v>0.64154235199999998</c:v>
                </c:pt>
                <c:pt idx="165">
                  <c:v>0.75134144199999997</c:v>
                </c:pt>
                <c:pt idx="166">
                  <c:v>0.78187517799999995</c:v>
                </c:pt>
                <c:pt idx="167">
                  <c:v>0.78655488200000001</c:v>
                </c:pt>
                <c:pt idx="168">
                  <c:v>0.70628495599999996</c:v>
                </c:pt>
                <c:pt idx="169">
                  <c:v>0.58126966300000005</c:v>
                </c:pt>
                <c:pt idx="170">
                  <c:v>0.74607739299999998</c:v>
                </c:pt>
                <c:pt idx="171">
                  <c:v>0.79068885700000002</c:v>
                </c:pt>
                <c:pt idx="172">
                  <c:v>0.74375672500000001</c:v>
                </c:pt>
                <c:pt idx="173">
                  <c:v>0.88033026400000003</c:v>
                </c:pt>
                <c:pt idx="174">
                  <c:v>0.72014606699999995</c:v>
                </c:pt>
                <c:pt idx="175">
                  <c:v>0.66671245599999995</c:v>
                </c:pt>
                <c:pt idx="176">
                  <c:v>0.60848093199999997</c:v>
                </c:pt>
                <c:pt idx="177">
                  <c:v>0.66118294499999997</c:v>
                </c:pt>
                <c:pt idx="178">
                  <c:v>0.73346182000000004</c:v>
                </c:pt>
                <c:pt idx="179">
                  <c:v>0.71085027700000003</c:v>
                </c:pt>
                <c:pt idx="180">
                  <c:v>0.64831793599999998</c:v>
                </c:pt>
                <c:pt idx="181">
                  <c:v>0.71554290499999995</c:v>
                </c:pt>
                <c:pt idx="182">
                  <c:v>0.69354698199999998</c:v>
                </c:pt>
                <c:pt idx="183">
                  <c:v>0.82813145399999999</c:v>
                </c:pt>
                <c:pt idx="184">
                  <c:v>0.59875689300000001</c:v>
                </c:pt>
                <c:pt idx="185">
                  <c:v>0.67094902099999998</c:v>
                </c:pt>
                <c:pt idx="186">
                  <c:v>0.72305275199999997</c:v>
                </c:pt>
                <c:pt idx="187">
                  <c:v>0.737329436</c:v>
                </c:pt>
                <c:pt idx="188">
                  <c:v>0.71793831673542097</c:v>
                </c:pt>
                <c:pt idx="189">
                  <c:v>0.68876216000000001</c:v>
                </c:pt>
                <c:pt idx="190">
                  <c:v>0.72681726000000002</c:v>
                </c:pt>
                <c:pt idx="191">
                  <c:v>0.77642749</c:v>
                </c:pt>
                <c:pt idx="192">
                  <c:v>0.73802454399999995</c:v>
                </c:pt>
                <c:pt idx="193">
                  <c:v>0.77030514699999997</c:v>
                </c:pt>
                <c:pt idx="194">
                  <c:v>0.68600449600000002</c:v>
                </c:pt>
                <c:pt idx="195">
                  <c:v>0.67851484200000001</c:v>
                </c:pt>
                <c:pt idx="196">
                  <c:v>0.70389315900000005</c:v>
                </c:pt>
                <c:pt idx="197">
                  <c:v>0.66543478899999997</c:v>
                </c:pt>
              </c:numCache>
            </c:numRef>
          </c:xVal>
          <c:yVal>
            <c:numRef>
              <c:f>SDI_age!$AD$2:$AD$199</c:f>
              <c:numCache>
                <c:formatCode>General</c:formatCode>
                <c:ptCount val="198"/>
                <c:pt idx="34" formatCode="0.0">
                  <c:v>33.9314433722</c:v>
                </c:pt>
                <c:pt idx="35" formatCode="0.0">
                  <c:v>6.4047883773400001</c:v>
                </c:pt>
                <c:pt idx="36" formatCode="0.0">
                  <c:v>37.914204449400003</c:v>
                </c:pt>
                <c:pt idx="37" formatCode="0.0">
                  <c:v>91.897908680100002</c:v>
                </c:pt>
                <c:pt idx="38" formatCode="0.0">
                  <c:v>55.5272160556</c:v>
                </c:pt>
                <c:pt idx="39" formatCode="0.0">
                  <c:v>39.946940775500003</c:v>
                </c:pt>
                <c:pt idx="40" formatCode="0.0">
                  <c:v>56.346263620499997</c:v>
                </c:pt>
                <c:pt idx="41" formatCode="0.0">
                  <c:v>73.555161936499999</c:v>
                </c:pt>
                <c:pt idx="42" formatCode="0.0">
                  <c:v>51.818892477200002</c:v>
                </c:pt>
                <c:pt idx="43" formatCode="0.0">
                  <c:v>57.381393711999998</c:v>
                </c:pt>
                <c:pt idx="44" formatCode="0.0">
                  <c:v>74.188300367500005</c:v>
                </c:pt>
                <c:pt idx="45" formatCode="0.0">
                  <c:v>76.043918026200004</c:v>
                </c:pt>
                <c:pt idx="46" formatCode="0.0">
                  <c:v>42.944633872200001</c:v>
                </c:pt>
                <c:pt idx="47" formatCode="0.0">
                  <c:v>79.842151529199995</c:v>
                </c:pt>
                <c:pt idx="48" formatCode="0.0">
                  <c:v>62.588049830099997</c:v>
                </c:pt>
                <c:pt idx="49" formatCode="0.0">
                  <c:v>62.245450873199999</c:v>
                </c:pt>
                <c:pt idx="50" formatCode="0.0">
                  <c:v>54.4387789588</c:v>
                </c:pt>
                <c:pt idx="51" formatCode="0.0">
                  <c:v>28.550980754899999</c:v>
                </c:pt>
                <c:pt idx="52" formatCode="0.0">
                  <c:v>103.73907809400001</c:v>
                </c:pt>
                <c:pt idx="53" formatCode="0.0">
                  <c:v>99.976418879799994</c:v>
                </c:pt>
                <c:pt idx="54" formatCode="0.0">
                  <c:v>71.465695827600001</c:v>
                </c:pt>
                <c:pt idx="55" formatCode="0.0">
                  <c:v>40.826744285799997</c:v>
                </c:pt>
                <c:pt idx="56" formatCode="0.0">
                  <c:v>65.863949176000006</c:v>
                </c:pt>
                <c:pt idx="57" formatCode="0.0">
                  <c:v>67.890621943699998</c:v>
                </c:pt>
                <c:pt idx="58" formatCode="0.0">
                  <c:v>30.859807802199999</c:v>
                </c:pt>
                <c:pt idx="59" formatCode="0.0">
                  <c:v>43.588699325</c:v>
                </c:pt>
                <c:pt idx="60" formatCode="0.0">
                  <c:v>51.230306479600003</c:v>
                </c:pt>
                <c:pt idx="61" formatCode="0.0">
                  <c:v>39.948765348999999</c:v>
                </c:pt>
                <c:pt idx="62" formatCode="0.0">
                  <c:v>50.6224665632</c:v>
                </c:pt>
                <c:pt idx="63" formatCode="0.0">
                  <c:v>82.992204479199998</c:v>
                </c:pt>
                <c:pt idx="64" formatCode="0.0">
                  <c:v>68.605430444299998</c:v>
                </c:pt>
                <c:pt idx="65" formatCode="0.0">
                  <c:v>63.618562126199997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82-4131-8005-05992AE0BCF4}"/>
            </c:ext>
          </c:extLst>
        </c:ser>
        <c:ser>
          <c:idx val="2"/>
          <c:order val="2"/>
          <c:tx>
            <c:strRef>
              <c:f>SDI_age!$AE$1</c:f>
              <c:strCache>
                <c:ptCount val="1"/>
                <c:pt idx="0">
                  <c:v>2000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SDI_age!$AB$2:$AB$199</c:f>
              <c:numCache>
                <c:formatCode>General</c:formatCode>
                <c:ptCount val="198"/>
                <c:pt idx="0">
                  <c:v>0.58695221200000003</c:v>
                </c:pt>
                <c:pt idx="1">
                  <c:v>0.62198699300000004</c:v>
                </c:pt>
                <c:pt idx="2">
                  <c:v>0.63865674100000003</c:v>
                </c:pt>
                <c:pt idx="3">
                  <c:v>0.54929588900000004</c:v>
                </c:pt>
                <c:pt idx="4">
                  <c:v>0.42302200600000001</c:v>
                </c:pt>
                <c:pt idx="5">
                  <c:v>0.59338554399999999</c:v>
                </c:pt>
                <c:pt idx="6">
                  <c:v>0.63484571000000001</c:v>
                </c:pt>
                <c:pt idx="7">
                  <c:v>0.59883065199999996</c:v>
                </c:pt>
                <c:pt idx="8">
                  <c:v>0.71215316100000003</c:v>
                </c:pt>
                <c:pt idx="9">
                  <c:v>0.562367222</c:v>
                </c:pt>
                <c:pt idx="10">
                  <c:v>0.51144317399999994</c:v>
                </c:pt>
                <c:pt idx="11">
                  <c:v>0.45553826600000003</c:v>
                </c:pt>
                <c:pt idx="12">
                  <c:v>0.51654146300000003</c:v>
                </c:pt>
                <c:pt idx="13">
                  <c:v>0.56952312199999999</c:v>
                </c:pt>
                <c:pt idx="14">
                  <c:v>0.55669663700000005</c:v>
                </c:pt>
                <c:pt idx="15">
                  <c:v>0.49672973799999998</c:v>
                </c:pt>
                <c:pt idx="16">
                  <c:v>0.57494147799999995</c:v>
                </c:pt>
                <c:pt idx="17">
                  <c:v>0.54599474100000001</c:v>
                </c:pt>
                <c:pt idx="18">
                  <c:v>0.67268633099999997</c:v>
                </c:pt>
                <c:pt idx="19">
                  <c:v>0.44489459799999997</c:v>
                </c:pt>
                <c:pt idx="20">
                  <c:v>0.50800358300000004</c:v>
                </c:pt>
                <c:pt idx="21">
                  <c:v>0.55796234099999997</c:v>
                </c:pt>
                <c:pt idx="22">
                  <c:v>0.58143722399999997</c:v>
                </c:pt>
                <c:pt idx="23">
                  <c:v>0.56277042093240603</c:v>
                </c:pt>
                <c:pt idx="24">
                  <c:v>0.52908011899999996</c:v>
                </c:pt>
                <c:pt idx="25">
                  <c:v>0.57788039499999999</c:v>
                </c:pt>
                <c:pt idx="26">
                  <c:v>0.62494299900000005</c:v>
                </c:pt>
                <c:pt idx="27">
                  <c:v>0.57241456300000004</c:v>
                </c:pt>
                <c:pt idx="28">
                  <c:v>0.62290236499999996</c:v>
                </c:pt>
                <c:pt idx="29">
                  <c:v>0.53276378999999996</c:v>
                </c:pt>
                <c:pt idx="30">
                  <c:v>0.53228986599999994</c:v>
                </c:pt>
                <c:pt idx="31">
                  <c:v>0.54295169499999996</c:v>
                </c:pt>
                <c:pt idx="32">
                  <c:v>0.52105862800000002</c:v>
                </c:pt>
                <c:pt idx="33">
                  <c:v>0.62128899800000004</c:v>
                </c:pt>
                <c:pt idx="34">
                  <c:v>0.65253078099999995</c:v>
                </c:pt>
                <c:pt idx="35">
                  <c:v>0.67402534400000003</c:v>
                </c:pt>
                <c:pt idx="36">
                  <c:v>0.58586925499999998</c:v>
                </c:pt>
                <c:pt idx="37">
                  <c:v>0.46436145400000001</c:v>
                </c:pt>
                <c:pt idx="38">
                  <c:v>0.62299954499999999</c:v>
                </c:pt>
                <c:pt idx="39">
                  <c:v>0.66819574100000001</c:v>
                </c:pt>
                <c:pt idx="40">
                  <c:v>0.63391038399999999</c:v>
                </c:pt>
                <c:pt idx="41">
                  <c:v>0.75561825100000002</c:v>
                </c:pt>
                <c:pt idx="42">
                  <c:v>0.59923954499999998</c:v>
                </c:pt>
                <c:pt idx="43">
                  <c:v>0.55087055399999996</c:v>
                </c:pt>
                <c:pt idx="44">
                  <c:v>0.48751585400000003</c:v>
                </c:pt>
                <c:pt idx="45">
                  <c:v>0.55330687099999998</c:v>
                </c:pt>
                <c:pt idx="46">
                  <c:v>0.60828625300000005</c:v>
                </c:pt>
                <c:pt idx="47">
                  <c:v>0.59849720500000003</c:v>
                </c:pt>
                <c:pt idx="48">
                  <c:v>0.53524479000000003</c:v>
                </c:pt>
                <c:pt idx="49">
                  <c:v>0.60607566199999996</c:v>
                </c:pt>
                <c:pt idx="50">
                  <c:v>0.58377147900000004</c:v>
                </c:pt>
                <c:pt idx="51">
                  <c:v>0.70783274399999996</c:v>
                </c:pt>
                <c:pt idx="52">
                  <c:v>0.48205430199999999</c:v>
                </c:pt>
                <c:pt idx="53">
                  <c:v>0.54695771199999998</c:v>
                </c:pt>
                <c:pt idx="54">
                  <c:v>0.60188559500000005</c:v>
                </c:pt>
                <c:pt idx="55">
                  <c:v>0.62129927500000004</c:v>
                </c:pt>
                <c:pt idx="56">
                  <c:v>0.60029448208533698</c:v>
                </c:pt>
                <c:pt idx="57">
                  <c:v>0.56540612999999995</c:v>
                </c:pt>
                <c:pt idx="58">
                  <c:v>0.61365207700000002</c:v>
                </c:pt>
                <c:pt idx="59">
                  <c:v>0.65835226099999999</c:v>
                </c:pt>
                <c:pt idx="60">
                  <c:v>0.61963614300000003</c:v>
                </c:pt>
                <c:pt idx="61">
                  <c:v>0.65418106600000003</c:v>
                </c:pt>
                <c:pt idx="62">
                  <c:v>0.57100951</c:v>
                </c:pt>
                <c:pt idx="63">
                  <c:v>0.56877803599999999</c:v>
                </c:pt>
                <c:pt idx="64">
                  <c:v>0.58308426400000002</c:v>
                </c:pt>
                <c:pt idx="65">
                  <c:v>0.55813675399999996</c:v>
                </c:pt>
                <c:pt idx="66">
                  <c:v>0.65426713199999997</c:v>
                </c:pt>
                <c:pt idx="67">
                  <c:v>0.68677264999999998</c:v>
                </c:pt>
                <c:pt idx="68">
                  <c:v>0.69967583</c:v>
                </c:pt>
                <c:pt idx="69">
                  <c:v>0.615400328</c:v>
                </c:pt>
                <c:pt idx="70">
                  <c:v>0.50131400800000003</c:v>
                </c:pt>
                <c:pt idx="71">
                  <c:v>0.65381562000000004</c:v>
                </c:pt>
                <c:pt idx="72">
                  <c:v>0.69785006199999999</c:v>
                </c:pt>
                <c:pt idx="73">
                  <c:v>0.66461463200000004</c:v>
                </c:pt>
                <c:pt idx="74">
                  <c:v>0.79299122899999996</c:v>
                </c:pt>
                <c:pt idx="75">
                  <c:v>0.62789937299999998</c:v>
                </c:pt>
                <c:pt idx="76">
                  <c:v>0.58257606299999998</c:v>
                </c:pt>
                <c:pt idx="77">
                  <c:v>0.51966902100000001</c:v>
                </c:pt>
                <c:pt idx="78">
                  <c:v>0.58471078600000004</c:v>
                </c:pt>
                <c:pt idx="79">
                  <c:v>0.64378161599999995</c:v>
                </c:pt>
                <c:pt idx="80">
                  <c:v>0.63693011200000005</c:v>
                </c:pt>
                <c:pt idx="81">
                  <c:v>0.56821682100000004</c:v>
                </c:pt>
                <c:pt idx="82">
                  <c:v>0.63461904400000002</c:v>
                </c:pt>
                <c:pt idx="83">
                  <c:v>0.61240557799999995</c:v>
                </c:pt>
                <c:pt idx="84">
                  <c:v>0.73532065999999996</c:v>
                </c:pt>
                <c:pt idx="85">
                  <c:v>0.51830693900000002</c:v>
                </c:pt>
                <c:pt idx="86">
                  <c:v>0.58475900000000003</c:v>
                </c:pt>
                <c:pt idx="87">
                  <c:v>0.64031627599999996</c:v>
                </c:pt>
                <c:pt idx="88">
                  <c:v>0.65704901100000002</c:v>
                </c:pt>
                <c:pt idx="89">
                  <c:v>0.63381533993332195</c:v>
                </c:pt>
                <c:pt idx="90">
                  <c:v>0.59793202899999998</c:v>
                </c:pt>
                <c:pt idx="91">
                  <c:v>0.64356224399999995</c:v>
                </c:pt>
                <c:pt idx="92">
                  <c:v>0.68480916300000005</c:v>
                </c:pt>
                <c:pt idx="93">
                  <c:v>0.65895548000000004</c:v>
                </c:pt>
                <c:pt idx="94">
                  <c:v>0.68226758600000004</c:v>
                </c:pt>
                <c:pt idx="95">
                  <c:v>0.60646388699999998</c:v>
                </c:pt>
                <c:pt idx="96">
                  <c:v>0.60276812000000002</c:v>
                </c:pt>
                <c:pt idx="97">
                  <c:v>0.62051316700000003</c:v>
                </c:pt>
                <c:pt idx="98">
                  <c:v>0.58436083699999997</c:v>
                </c:pt>
                <c:pt idx="99">
                  <c:v>0.68988721900000005</c:v>
                </c:pt>
                <c:pt idx="100">
                  <c:v>0.721390796</c:v>
                </c:pt>
                <c:pt idx="101">
                  <c:v>0.72889427799999995</c:v>
                </c:pt>
                <c:pt idx="102">
                  <c:v>0.65027611799999996</c:v>
                </c:pt>
                <c:pt idx="103">
                  <c:v>0.53379482599999994</c:v>
                </c:pt>
                <c:pt idx="104">
                  <c:v>0.68539546200000001</c:v>
                </c:pt>
                <c:pt idx="105">
                  <c:v>0.72929139499999995</c:v>
                </c:pt>
                <c:pt idx="106">
                  <c:v>0.69180697099999999</c:v>
                </c:pt>
                <c:pt idx="107">
                  <c:v>0.81769985499999998</c:v>
                </c:pt>
                <c:pt idx="108">
                  <c:v>0.66283998499999996</c:v>
                </c:pt>
                <c:pt idx="109">
                  <c:v>0.61672784999999997</c:v>
                </c:pt>
                <c:pt idx="110">
                  <c:v>0.55602437999999998</c:v>
                </c:pt>
                <c:pt idx="111">
                  <c:v>0.61359972600000001</c:v>
                </c:pt>
                <c:pt idx="112">
                  <c:v>0.676964974</c:v>
                </c:pt>
                <c:pt idx="113">
                  <c:v>0.66259761100000003</c:v>
                </c:pt>
                <c:pt idx="114">
                  <c:v>0.60047215899999995</c:v>
                </c:pt>
                <c:pt idx="115">
                  <c:v>0.66295973500000005</c:v>
                </c:pt>
                <c:pt idx="116">
                  <c:v>0.64200106599999995</c:v>
                </c:pt>
                <c:pt idx="117">
                  <c:v>0.76625963200000002</c:v>
                </c:pt>
                <c:pt idx="118">
                  <c:v>0.55071938300000001</c:v>
                </c:pt>
                <c:pt idx="119">
                  <c:v>0.61749909000000003</c:v>
                </c:pt>
                <c:pt idx="120">
                  <c:v>0.67335486499999997</c:v>
                </c:pt>
                <c:pt idx="121">
                  <c:v>0.68690538899999998</c:v>
                </c:pt>
                <c:pt idx="122">
                  <c:v>0.66415607183326897</c:v>
                </c:pt>
                <c:pt idx="123">
                  <c:v>0.63811740900000002</c:v>
                </c:pt>
                <c:pt idx="124">
                  <c:v>0.67444752900000005</c:v>
                </c:pt>
                <c:pt idx="125">
                  <c:v>0.71607441599999999</c:v>
                </c:pt>
                <c:pt idx="126">
                  <c:v>0.68849250100000003</c:v>
                </c:pt>
                <c:pt idx="127">
                  <c:v>0.71179160399999997</c:v>
                </c:pt>
                <c:pt idx="128">
                  <c:v>0.63536108400000002</c:v>
                </c:pt>
                <c:pt idx="129">
                  <c:v>0.63048490700000004</c:v>
                </c:pt>
                <c:pt idx="130">
                  <c:v>0.64954309600000004</c:v>
                </c:pt>
                <c:pt idx="131">
                  <c:v>0.61404715300000001</c:v>
                </c:pt>
                <c:pt idx="132">
                  <c:v>0.72292888700000002</c:v>
                </c:pt>
                <c:pt idx="133">
                  <c:v>0.75316991</c:v>
                </c:pt>
                <c:pt idx="134">
                  <c:v>0.75883854699999997</c:v>
                </c:pt>
                <c:pt idx="135">
                  <c:v>0.68069967200000003</c:v>
                </c:pt>
                <c:pt idx="136">
                  <c:v>0.56051852700000004</c:v>
                </c:pt>
                <c:pt idx="137">
                  <c:v>0.71716273600000002</c:v>
                </c:pt>
                <c:pt idx="138">
                  <c:v>0.76117681999999998</c:v>
                </c:pt>
                <c:pt idx="139">
                  <c:v>0.71890449700000003</c:v>
                </c:pt>
                <c:pt idx="140">
                  <c:v>0.84803936000000002</c:v>
                </c:pt>
                <c:pt idx="141">
                  <c:v>0.69349758900000003</c:v>
                </c:pt>
                <c:pt idx="142">
                  <c:v>0.64431111399999996</c:v>
                </c:pt>
                <c:pt idx="143">
                  <c:v>0.58600890999999999</c:v>
                </c:pt>
                <c:pt idx="144">
                  <c:v>0.63962363899999997</c:v>
                </c:pt>
                <c:pt idx="145">
                  <c:v>0.70698289599999997</c:v>
                </c:pt>
                <c:pt idx="146">
                  <c:v>0.68796315399999997</c:v>
                </c:pt>
                <c:pt idx="147">
                  <c:v>0.62669125299999995</c:v>
                </c:pt>
                <c:pt idx="148">
                  <c:v>0.69080970399999997</c:v>
                </c:pt>
                <c:pt idx="149">
                  <c:v>0.66947554600000003</c:v>
                </c:pt>
                <c:pt idx="150">
                  <c:v>0.79776985199999995</c:v>
                </c:pt>
                <c:pt idx="151">
                  <c:v>0.57760647499999995</c:v>
                </c:pt>
                <c:pt idx="152">
                  <c:v>0.64663376699999997</c:v>
                </c:pt>
                <c:pt idx="153">
                  <c:v>0.70089786200000004</c:v>
                </c:pt>
                <c:pt idx="154">
                  <c:v>0.71451240199999999</c:v>
                </c:pt>
                <c:pt idx="155">
                  <c:v>0.69268290110882302</c:v>
                </c:pt>
                <c:pt idx="156">
                  <c:v>0.66653035100000002</c:v>
                </c:pt>
                <c:pt idx="157">
                  <c:v>0.70252244500000005</c:v>
                </c:pt>
                <c:pt idx="158">
                  <c:v>0.74749055900000005</c:v>
                </c:pt>
                <c:pt idx="159">
                  <c:v>0.71526477200000005</c:v>
                </c:pt>
                <c:pt idx="160">
                  <c:v>0.74197713600000004</c:v>
                </c:pt>
                <c:pt idx="161">
                  <c:v>0.66258976599999997</c:v>
                </c:pt>
                <c:pt idx="162">
                  <c:v>0.65617632100000001</c:v>
                </c:pt>
                <c:pt idx="163">
                  <c:v>0.67810492200000005</c:v>
                </c:pt>
                <c:pt idx="164">
                  <c:v>0.64154235199999998</c:v>
                </c:pt>
                <c:pt idx="165">
                  <c:v>0.75134144199999997</c:v>
                </c:pt>
                <c:pt idx="166">
                  <c:v>0.78187517799999995</c:v>
                </c:pt>
                <c:pt idx="167">
                  <c:v>0.78655488200000001</c:v>
                </c:pt>
                <c:pt idx="168">
                  <c:v>0.70628495599999996</c:v>
                </c:pt>
                <c:pt idx="169">
                  <c:v>0.58126966300000005</c:v>
                </c:pt>
                <c:pt idx="170">
                  <c:v>0.74607739299999998</c:v>
                </c:pt>
                <c:pt idx="171">
                  <c:v>0.79068885700000002</c:v>
                </c:pt>
                <c:pt idx="172">
                  <c:v>0.74375672500000001</c:v>
                </c:pt>
                <c:pt idx="173">
                  <c:v>0.88033026400000003</c:v>
                </c:pt>
                <c:pt idx="174">
                  <c:v>0.72014606699999995</c:v>
                </c:pt>
                <c:pt idx="175">
                  <c:v>0.66671245599999995</c:v>
                </c:pt>
                <c:pt idx="176">
                  <c:v>0.60848093199999997</c:v>
                </c:pt>
                <c:pt idx="177">
                  <c:v>0.66118294499999997</c:v>
                </c:pt>
                <c:pt idx="178">
                  <c:v>0.73346182000000004</c:v>
                </c:pt>
                <c:pt idx="179">
                  <c:v>0.71085027700000003</c:v>
                </c:pt>
                <c:pt idx="180">
                  <c:v>0.64831793599999998</c:v>
                </c:pt>
                <c:pt idx="181">
                  <c:v>0.71554290499999995</c:v>
                </c:pt>
                <c:pt idx="182">
                  <c:v>0.69354698199999998</c:v>
                </c:pt>
                <c:pt idx="183">
                  <c:v>0.82813145399999999</c:v>
                </c:pt>
                <c:pt idx="184">
                  <c:v>0.59875689300000001</c:v>
                </c:pt>
                <c:pt idx="185">
                  <c:v>0.67094902099999998</c:v>
                </c:pt>
                <c:pt idx="186">
                  <c:v>0.72305275199999997</c:v>
                </c:pt>
                <c:pt idx="187">
                  <c:v>0.737329436</c:v>
                </c:pt>
                <c:pt idx="188">
                  <c:v>0.71793831673542097</c:v>
                </c:pt>
                <c:pt idx="189">
                  <c:v>0.68876216000000001</c:v>
                </c:pt>
                <c:pt idx="190">
                  <c:v>0.72681726000000002</c:v>
                </c:pt>
                <c:pt idx="191">
                  <c:v>0.77642749</c:v>
                </c:pt>
                <c:pt idx="192">
                  <c:v>0.73802454399999995</c:v>
                </c:pt>
                <c:pt idx="193">
                  <c:v>0.77030514699999997</c:v>
                </c:pt>
                <c:pt idx="194">
                  <c:v>0.68600449600000002</c:v>
                </c:pt>
                <c:pt idx="195">
                  <c:v>0.67851484200000001</c:v>
                </c:pt>
                <c:pt idx="196">
                  <c:v>0.70389315900000005</c:v>
                </c:pt>
                <c:pt idx="197">
                  <c:v>0.66543478899999997</c:v>
                </c:pt>
              </c:numCache>
            </c:numRef>
          </c:xVal>
          <c:yVal>
            <c:numRef>
              <c:f>SDI_age!$AE$2:$AE$199</c:f>
              <c:numCache>
                <c:formatCode>General</c:formatCode>
                <c:ptCount val="198"/>
                <c:pt idx="66" formatCode="0.0">
                  <c:v>33.354753228299998</c:v>
                </c:pt>
                <c:pt idx="67" formatCode="0.0">
                  <c:v>37.9719478807</c:v>
                </c:pt>
                <c:pt idx="68" formatCode="0.0">
                  <c:v>8.7039025602900004</c:v>
                </c:pt>
                <c:pt idx="69" formatCode="0.0">
                  <c:v>32.2911164171</c:v>
                </c:pt>
                <c:pt idx="70" formatCode="0.0">
                  <c:v>89.717772050999997</c:v>
                </c:pt>
                <c:pt idx="71" formatCode="0.0">
                  <c:v>55.278740986400003</c:v>
                </c:pt>
                <c:pt idx="72" formatCode="0.0">
                  <c:v>39.649854247500002</c:v>
                </c:pt>
                <c:pt idx="73" formatCode="0.0">
                  <c:v>54.158509909199999</c:v>
                </c:pt>
                <c:pt idx="74" formatCode="0.0">
                  <c:v>66.930621973200005</c:v>
                </c:pt>
                <c:pt idx="75" formatCode="0.0">
                  <c:v>48.108249974700001</c:v>
                </c:pt>
                <c:pt idx="76" formatCode="0.0">
                  <c:v>50.943267059699998</c:v>
                </c:pt>
                <c:pt idx="77" formatCode="0.0">
                  <c:v>82.063451181000005</c:v>
                </c:pt>
                <c:pt idx="78" formatCode="0.0">
                  <c:v>67.013593159600006</c:v>
                </c:pt>
                <c:pt idx="79" formatCode="0.0">
                  <c:v>42.927252565700002</c:v>
                </c:pt>
                <c:pt idx="80" formatCode="0.0">
                  <c:v>76.795441671500001</c:v>
                </c:pt>
                <c:pt idx="81" formatCode="0.0">
                  <c:v>57.944281377199999</c:v>
                </c:pt>
                <c:pt idx="82" formatCode="0.0">
                  <c:v>59.080147443500003</c:v>
                </c:pt>
                <c:pt idx="83" formatCode="0.0">
                  <c:v>56.2218754385</c:v>
                </c:pt>
                <c:pt idx="84" formatCode="0.0">
                  <c:v>27.2647315922</c:v>
                </c:pt>
                <c:pt idx="85" formatCode="0.0">
                  <c:v>88.866544681099995</c:v>
                </c:pt>
                <c:pt idx="86" formatCode="0.0">
                  <c:v>79.560097244399998</c:v>
                </c:pt>
                <c:pt idx="87" formatCode="0.0">
                  <c:v>65.655768881699998</c:v>
                </c:pt>
                <c:pt idx="88" formatCode="0.0">
                  <c:v>42.049567903400003</c:v>
                </c:pt>
                <c:pt idx="89" formatCode="0.0">
                  <c:v>61.071054030100001</c:v>
                </c:pt>
                <c:pt idx="90" formatCode="0.0">
                  <c:v>65.200254611600002</c:v>
                </c:pt>
                <c:pt idx="91" formatCode="0.0">
                  <c:v>30.9443084995</c:v>
                </c:pt>
                <c:pt idx="92" formatCode="0.0">
                  <c:v>36.560955229599998</c:v>
                </c:pt>
                <c:pt idx="93" formatCode="0.0">
                  <c:v>50.691457812400003</c:v>
                </c:pt>
                <c:pt idx="94" formatCode="0.0">
                  <c:v>44.065504623400003</c:v>
                </c:pt>
                <c:pt idx="95" formatCode="0.0">
                  <c:v>44.348226068599999</c:v>
                </c:pt>
                <c:pt idx="96" formatCode="0.0">
                  <c:v>75.199298984099997</c:v>
                </c:pt>
                <c:pt idx="97" formatCode="0.0">
                  <c:v>61.2394701602</c:v>
                </c:pt>
                <c:pt idx="98" formatCode="0.0">
                  <c:v>60.298601478099997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582-4131-8005-05992AE0BCF4}"/>
            </c:ext>
          </c:extLst>
        </c:ser>
        <c:ser>
          <c:idx val="3"/>
          <c:order val="3"/>
          <c:tx>
            <c:strRef>
              <c:f>SDI_age!$AF$1</c:f>
              <c:strCache>
                <c:ptCount val="1"/>
                <c:pt idx="0">
                  <c:v>2005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SDI_age!$AB$2:$AB$199</c:f>
              <c:numCache>
                <c:formatCode>General</c:formatCode>
                <c:ptCount val="198"/>
                <c:pt idx="0">
                  <c:v>0.58695221200000003</c:v>
                </c:pt>
                <c:pt idx="1">
                  <c:v>0.62198699300000004</c:v>
                </c:pt>
                <c:pt idx="2">
                  <c:v>0.63865674100000003</c:v>
                </c:pt>
                <c:pt idx="3">
                  <c:v>0.54929588900000004</c:v>
                </c:pt>
                <c:pt idx="4">
                  <c:v>0.42302200600000001</c:v>
                </c:pt>
                <c:pt idx="5">
                  <c:v>0.59338554399999999</c:v>
                </c:pt>
                <c:pt idx="6">
                  <c:v>0.63484571000000001</c:v>
                </c:pt>
                <c:pt idx="7">
                  <c:v>0.59883065199999996</c:v>
                </c:pt>
                <c:pt idx="8">
                  <c:v>0.71215316100000003</c:v>
                </c:pt>
                <c:pt idx="9">
                  <c:v>0.562367222</c:v>
                </c:pt>
                <c:pt idx="10">
                  <c:v>0.51144317399999994</c:v>
                </c:pt>
                <c:pt idx="11">
                  <c:v>0.45553826600000003</c:v>
                </c:pt>
                <c:pt idx="12">
                  <c:v>0.51654146300000003</c:v>
                </c:pt>
                <c:pt idx="13">
                  <c:v>0.56952312199999999</c:v>
                </c:pt>
                <c:pt idx="14">
                  <c:v>0.55669663700000005</c:v>
                </c:pt>
                <c:pt idx="15">
                  <c:v>0.49672973799999998</c:v>
                </c:pt>
                <c:pt idx="16">
                  <c:v>0.57494147799999995</c:v>
                </c:pt>
                <c:pt idx="17">
                  <c:v>0.54599474100000001</c:v>
                </c:pt>
                <c:pt idx="18">
                  <c:v>0.67268633099999997</c:v>
                </c:pt>
                <c:pt idx="19">
                  <c:v>0.44489459799999997</c:v>
                </c:pt>
                <c:pt idx="20">
                  <c:v>0.50800358300000004</c:v>
                </c:pt>
                <c:pt idx="21">
                  <c:v>0.55796234099999997</c:v>
                </c:pt>
                <c:pt idx="22">
                  <c:v>0.58143722399999997</c:v>
                </c:pt>
                <c:pt idx="23">
                  <c:v>0.56277042093240603</c:v>
                </c:pt>
                <c:pt idx="24">
                  <c:v>0.52908011899999996</c:v>
                </c:pt>
                <c:pt idx="25">
                  <c:v>0.57788039499999999</c:v>
                </c:pt>
                <c:pt idx="26">
                  <c:v>0.62494299900000005</c:v>
                </c:pt>
                <c:pt idx="27">
                  <c:v>0.57241456300000004</c:v>
                </c:pt>
                <c:pt idx="28">
                  <c:v>0.62290236499999996</c:v>
                </c:pt>
                <c:pt idx="29">
                  <c:v>0.53276378999999996</c:v>
                </c:pt>
                <c:pt idx="30">
                  <c:v>0.53228986599999994</c:v>
                </c:pt>
                <c:pt idx="31">
                  <c:v>0.54295169499999996</c:v>
                </c:pt>
                <c:pt idx="32">
                  <c:v>0.52105862800000002</c:v>
                </c:pt>
                <c:pt idx="33">
                  <c:v>0.62128899800000004</c:v>
                </c:pt>
                <c:pt idx="34">
                  <c:v>0.65253078099999995</c:v>
                </c:pt>
                <c:pt idx="35">
                  <c:v>0.67402534400000003</c:v>
                </c:pt>
                <c:pt idx="36">
                  <c:v>0.58586925499999998</c:v>
                </c:pt>
                <c:pt idx="37">
                  <c:v>0.46436145400000001</c:v>
                </c:pt>
                <c:pt idx="38">
                  <c:v>0.62299954499999999</c:v>
                </c:pt>
                <c:pt idx="39">
                  <c:v>0.66819574100000001</c:v>
                </c:pt>
                <c:pt idx="40">
                  <c:v>0.63391038399999999</c:v>
                </c:pt>
                <c:pt idx="41">
                  <c:v>0.75561825100000002</c:v>
                </c:pt>
                <c:pt idx="42">
                  <c:v>0.59923954499999998</c:v>
                </c:pt>
                <c:pt idx="43">
                  <c:v>0.55087055399999996</c:v>
                </c:pt>
                <c:pt idx="44">
                  <c:v>0.48751585400000003</c:v>
                </c:pt>
                <c:pt idx="45">
                  <c:v>0.55330687099999998</c:v>
                </c:pt>
                <c:pt idx="46">
                  <c:v>0.60828625300000005</c:v>
                </c:pt>
                <c:pt idx="47">
                  <c:v>0.59849720500000003</c:v>
                </c:pt>
                <c:pt idx="48">
                  <c:v>0.53524479000000003</c:v>
                </c:pt>
                <c:pt idx="49">
                  <c:v>0.60607566199999996</c:v>
                </c:pt>
                <c:pt idx="50">
                  <c:v>0.58377147900000004</c:v>
                </c:pt>
                <c:pt idx="51">
                  <c:v>0.70783274399999996</c:v>
                </c:pt>
                <c:pt idx="52">
                  <c:v>0.48205430199999999</c:v>
                </c:pt>
                <c:pt idx="53">
                  <c:v>0.54695771199999998</c:v>
                </c:pt>
                <c:pt idx="54">
                  <c:v>0.60188559500000005</c:v>
                </c:pt>
                <c:pt idx="55">
                  <c:v>0.62129927500000004</c:v>
                </c:pt>
                <c:pt idx="56">
                  <c:v>0.60029448208533698</c:v>
                </c:pt>
                <c:pt idx="57">
                  <c:v>0.56540612999999995</c:v>
                </c:pt>
                <c:pt idx="58">
                  <c:v>0.61365207700000002</c:v>
                </c:pt>
                <c:pt idx="59">
                  <c:v>0.65835226099999999</c:v>
                </c:pt>
                <c:pt idx="60">
                  <c:v>0.61963614300000003</c:v>
                </c:pt>
                <c:pt idx="61">
                  <c:v>0.65418106600000003</c:v>
                </c:pt>
                <c:pt idx="62">
                  <c:v>0.57100951</c:v>
                </c:pt>
                <c:pt idx="63">
                  <c:v>0.56877803599999999</c:v>
                </c:pt>
                <c:pt idx="64">
                  <c:v>0.58308426400000002</c:v>
                </c:pt>
                <c:pt idx="65">
                  <c:v>0.55813675399999996</c:v>
                </c:pt>
                <c:pt idx="66">
                  <c:v>0.65426713199999997</c:v>
                </c:pt>
                <c:pt idx="67">
                  <c:v>0.68677264999999998</c:v>
                </c:pt>
                <c:pt idx="68">
                  <c:v>0.69967583</c:v>
                </c:pt>
                <c:pt idx="69">
                  <c:v>0.615400328</c:v>
                </c:pt>
                <c:pt idx="70">
                  <c:v>0.50131400800000003</c:v>
                </c:pt>
                <c:pt idx="71">
                  <c:v>0.65381562000000004</c:v>
                </c:pt>
                <c:pt idx="72">
                  <c:v>0.69785006199999999</c:v>
                </c:pt>
                <c:pt idx="73">
                  <c:v>0.66461463200000004</c:v>
                </c:pt>
                <c:pt idx="74">
                  <c:v>0.79299122899999996</c:v>
                </c:pt>
                <c:pt idx="75">
                  <c:v>0.62789937299999998</c:v>
                </c:pt>
                <c:pt idx="76">
                  <c:v>0.58257606299999998</c:v>
                </c:pt>
                <c:pt idx="77">
                  <c:v>0.51966902100000001</c:v>
                </c:pt>
                <c:pt idx="78">
                  <c:v>0.58471078600000004</c:v>
                </c:pt>
                <c:pt idx="79">
                  <c:v>0.64378161599999995</c:v>
                </c:pt>
                <c:pt idx="80">
                  <c:v>0.63693011200000005</c:v>
                </c:pt>
                <c:pt idx="81">
                  <c:v>0.56821682100000004</c:v>
                </c:pt>
                <c:pt idx="82">
                  <c:v>0.63461904400000002</c:v>
                </c:pt>
                <c:pt idx="83">
                  <c:v>0.61240557799999995</c:v>
                </c:pt>
                <c:pt idx="84">
                  <c:v>0.73532065999999996</c:v>
                </c:pt>
                <c:pt idx="85">
                  <c:v>0.51830693900000002</c:v>
                </c:pt>
                <c:pt idx="86">
                  <c:v>0.58475900000000003</c:v>
                </c:pt>
                <c:pt idx="87">
                  <c:v>0.64031627599999996</c:v>
                </c:pt>
                <c:pt idx="88">
                  <c:v>0.65704901100000002</c:v>
                </c:pt>
                <c:pt idx="89">
                  <c:v>0.63381533993332195</c:v>
                </c:pt>
                <c:pt idx="90">
                  <c:v>0.59793202899999998</c:v>
                </c:pt>
                <c:pt idx="91">
                  <c:v>0.64356224399999995</c:v>
                </c:pt>
                <c:pt idx="92">
                  <c:v>0.68480916300000005</c:v>
                </c:pt>
                <c:pt idx="93">
                  <c:v>0.65895548000000004</c:v>
                </c:pt>
                <c:pt idx="94">
                  <c:v>0.68226758600000004</c:v>
                </c:pt>
                <c:pt idx="95">
                  <c:v>0.60646388699999998</c:v>
                </c:pt>
                <c:pt idx="96">
                  <c:v>0.60276812000000002</c:v>
                </c:pt>
                <c:pt idx="97">
                  <c:v>0.62051316700000003</c:v>
                </c:pt>
                <c:pt idx="98">
                  <c:v>0.58436083699999997</c:v>
                </c:pt>
                <c:pt idx="99">
                  <c:v>0.68988721900000005</c:v>
                </c:pt>
                <c:pt idx="100">
                  <c:v>0.721390796</c:v>
                </c:pt>
                <c:pt idx="101">
                  <c:v>0.72889427799999995</c:v>
                </c:pt>
                <c:pt idx="102">
                  <c:v>0.65027611799999996</c:v>
                </c:pt>
                <c:pt idx="103">
                  <c:v>0.53379482599999994</c:v>
                </c:pt>
                <c:pt idx="104">
                  <c:v>0.68539546200000001</c:v>
                </c:pt>
                <c:pt idx="105">
                  <c:v>0.72929139499999995</c:v>
                </c:pt>
                <c:pt idx="106">
                  <c:v>0.69180697099999999</c:v>
                </c:pt>
                <c:pt idx="107">
                  <c:v>0.81769985499999998</c:v>
                </c:pt>
                <c:pt idx="108">
                  <c:v>0.66283998499999996</c:v>
                </c:pt>
                <c:pt idx="109">
                  <c:v>0.61672784999999997</c:v>
                </c:pt>
                <c:pt idx="110">
                  <c:v>0.55602437999999998</c:v>
                </c:pt>
                <c:pt idx="111">
                  <c:v>0.61359972600000001</c:v>
                </c:pt>
                <c:pt idx="112">
                  <c:v>0.676964974</c:v>
                </c:pt>
                <c:pt idx="113">
                  <c:v>0.66259761100000003</c:v>
                </c:pt>
                <c:pt idx="114">
                  <c:v>0.60047215899999995</c:v>
                </c:pt>
                <c:pt idx="115">
                  <c:v>0.66295973500000005</c:v>
                </c:pt>
                <c:pt idx="116">
                  <c:v>0.64200106599999995</c:v>
                </c:pt>
                <c:pt idx="117">
                  <c:v>0.76625963200000002</c:v>
                </c:pt>
                <c:pt idx="118">
                  <c:v>0.55071938300000001</c:v>
                </c:pt>
                <c:pt idx="119">
                  <c:v>0.61749909000000003</c:v>
                </c:pt>
                <c:pt idx="120">
                  <c:v>0.67335486499999997</c:v>
                </c:pt>
                <c:pt idx="121">
                  <c:v>0.68690538899999998</c:v>
                </c:pt>
                <c:pt idx="122">
                  <c:v>0.66415607183326897</c:v>
                </c:pt>
                <c:pt idx="123">
                  <c:v>0.63811740900000002</c:v>
                </c:pt>
                <c:pt idx="124">
                  <c:v>0.67444752900000005</c:v>
                </c:pt>
                <c:pt idx="125">
                  <c:v>0.71607441599999999</c:v>
                </c:pt>
                <c:pt idx="126">
                  <c:v>0.68849250100000003</c:v>
                </c:pt>
                <c:pt idx="127">
                  <c:v>0.71179160399999997</c:v>
                </c:pt>
                <c:pt idx="128">
                  <c:v>0.63536108400000002</c:v>
                </c:pt>
                <c:pt idx="129">
                  <c:v>0.63048490700000004</c:v>
                </c:pt>
                <c:pt idx="130">
                  <c:v>0.64954309600000004</c:v>
                </c:pt>
                <c:pt idx="131">
                  <c:v>0.61404715300000001</c:v>
                </c:pt>
                <c:pt idx="132">
                  <c:v>0.72292888700000002</c:v>
                </c:pt>
                <c:pt idx="133">
                  <c:v>0.75316991</c:v>
                </c:pt>
                <c:pt idx="134">
                  <c:v>0.75883854699999997</c:v>
                </c:pt>
                <c:pt idx="135">
                  <c:v>0.68069967200000003</c:v>
                </c:pt>
                <c:pt idx="136">
                  <c:v>0.56051852700000004</c:v>
                </c:pt>
                <c:pt idx="137">
                  <c:v>0.71716273600000002</c:v>
                </c:pt>
                <c:pt idx="138">
                  <c:v>0.76117681999999998</c:v>
                </c:pt>
                <c:pt idx="139">
                  <c:v>0.71890449700000003</c:v>
                </c:pt>
                <c:pt idx="140">
                  <c:v>0.84803936000000002</c:v>
                </c:pt>
                <c:pt idx="141">
                  <c:v>0.69349758900000003</c:v>
                </c:pt>
                <c:pt idx="142">
                  <c:v>0.64431111399999996</c:v>
                </c:pt>
                <c:pt idx="143">
                  <c:v>0.58600890999999999</c:v>
                </c:pt>
                <c:pt idx="144">
                  <c:v>0.63962363899999997</c:v>
                </c:pt>
                <c:pt idx="145">
                  <c:v>0.70698289599999997</c:v>
                </c:pt>
                <c:pt idx="146">
                  <c:v>0.68796315399999997</c:v>
                </c:pt>
                <c:pt idx="147">
                  <c:v>0.62669125299999995</c:v>
                </c:pt>
                <c:pt idx="148">
                  <c:v>0.69080970399999997</c:v>
                </c:pt>
                <c:pt idx="149">
                  <c:v>0.66947554600000003</c:v>
                </c:pt>
                <c:pt idx="150">
                  <c:v>0.79776985199999995</c:v>
                </c:pt>
                <c:pt idx="151">
                  <c:v>0.57760647499999995</c:v>
                </c:pt>
                <c:pt idx="152">
                  <c:v>0.64663376699999997</c:v>
                </c:pt>
                <c:pt idx="153">
                  <c:v>0.70089786200000004</c:v>
                </c:pt>
                <c:pt idx="154">
                  <c:v>0.71451240199999999</c:v>
                </c:pt>
                <c:pt idx="155">
                  <c:v>0.69268290110882302</c:v>
                </c:pt>
                <c:pt idx="156">
                  <c:v>0.66653035100000002</c:v>
                </c:pt>
                <c:pt idx="157">
                  <c:v>0.70252244500000005</c:v>
                </c:pt>
                <c:pt idx="158">
                  <c:v>0.74749055900000005</c:v>
                </c:pt>
                <c:pt idx="159">
                  <c:v>0.71526477200000005</c:v>
                </c:pt>
                <c:pt idx="160">
                  <c:v>0.74197713600000004</c:v>
                </c:pt>
                <c:pt idx="161">
                  <c:v>0.66258976599999997</c:v>
                </c:pt>
                <c:pt idx="162">
                  <c:v>0.65617632100000001</c:v>
                </c:pt>
                <c:pt idx="163">
                  <c:v>0.67810492200000005</c:v>
                </c:pt>
                <c:pt idx="164">
                  <c:v>0.64154235199999998</c:v>
                </c:pt>
                <c:pt idx="165">
                  <c:v>0.75134144199999997</c:v>
                </c:pt>
                <c:pt idx="166">
                  <c:v>0.78187517799999995</c:v>
                </c:pt>
                <c:pt idx="167">
                  <c:v>0.78655488200000001</c:v>
                </c:pt>
                <c:pt idx="168">
                  <c:v>0.70628495599999996</c:v>
                </c:pt>
                <c:pt idx="169">
                  <c:v>0.58126966300000005</c:v>
                </c:pt>
                <c:pt idx="170">
                  <c:v>0.74607739299999998</c:v>
                </c:pt>
                <c:pt idx="171">
                  <c:v>0.79068885700000002</c:v>
                </c:pt>
                <c:pt idx="172">
                  <c:v>0.74375672500000001</c:v>
                </c:pt>
                <c:pt idx="173">
                  <c:v>0.88033026400000003</c:v>
                </c:pt>
                <c:pt idx="174">
                  <c:v>0.72014606699999995</c:v>
                </c:pt>
                <c:pt idx="175">
                  <c:v>0.66671245599999995</c:v>
                </c:pt>
                <c:pt idx="176">
                  <c:v>0.60848093199999997</c:v>
                </c:pt>
                <c:pt idx="177">
                  <c:v>0.66118294499999997</c:v>
                </c:pt>
                <c:pt idx="178">
                  <c:v>0.73346182000000004</c:v>
                </c:pt>
                <c:pt idx="179">
                  <c:v>0.71085027700000003</c:v>
                </c:pt>
                <c:pt idx="180">
                  <c:v>0.64831793599999998</c:v>
                </c:pt>
                <c:pt idx="181">
                  <c:v>0.71554290499999995</c:v>
                </c:pt>
                <c:pt idx="182">
                  <c:v>0.69354698199999998</c:v>
                </c:pt>
                <c:pt idx="183">
                  <c:v>0.82813145399999999</c:v>
                </c:pt>
                <c:pt idx="184">
                  <c:v>0.59875689300000001</c:v>
                </c:pt>
                <c:pt idx="185">
                  <c:v>0.67094902099999998</c:v>
                </c:pt>
                <c:pt idx="186">
                  <c:v>0.72305275199999997</c:v>
                </c:pt>
                <c:pt idx="187">
                  <c:v>0.737329436</c:v>
                </c:pt>
                <c:pt idx="188">
                  <c:v>0.71793831673542097</c:v>
                </c:pt>
                <c:pt idx="189">
                  <c:v>0.68876216000000001</c:v>
                </c:pt>
                <c:pt idx="190">
                  <c:v>0.72681726000000002</c:v>
                </c:pt>
                <c:pt idx="191">
                  <c:v>0.77642749</c:v>
                </c:pt>
                <c:pt idx="192">
                  <c:v>0.73802454399999995</c:v>
                </c:pt>
                <c:pt idx="193">
                  <c:v>0.77030514699999997</c:v>
                </c:pt>
                <c:pt idx="194">
                  <c:v>0.68600449600000002</c:v>
                </c:pt>
                <c:pt idx="195">
                  <c:v>0.67851484200000001</c:v>
                </c:pt>
                <c:pt idx="196">
                  <c:v>0.70389315900000005</c:v>
                </c:pt>
                <c:pt idx="197">
                  <c:v>0.66543478899999997</c:v>
                </c:pt>
              </c:numCache>
            </c:numRef>
          </c:xVal>
          <c:yVal>
            <c:numRef>
              <c:f>SDI_age!$AF$2:$AF$199</c:f>
              <c:numCache>
                <c:formatCode>General</c:formatCode>
                <c:ptCount val="198"/>
                <c:pt idx="99" formatCode="0.0">
                  <c:v>43.122084096499997</c:v>
                </c:pt>
                <c:pt idx="100" formatCode="0.0">
                  <c:v>42.122806433400001</c:v>
                </c:pt>
                <c:pt idx="101" formatCode="0.0">
                  <c:v>18.518823610199998</c:v>
                </c:pt>
                <c:pt idx="102" formatCode="0.0">
                  <c:v>39.603366611399998</c:v>
                </c:pt>
                <c:pt idx="103" formatCode="0.0">
                  <c:v>86.404511532200004</c:v>
                </c:pt>
                <c:pt idx="104" formatCode="0.0">
                  <c:v>62.351290409000001</c:v>
                </c:pt>
                <c:pt idx="105" formatCode="0.0">
                  <c:v>41.154635487699998</c:v>
                </c:pt>
                <c:pt idx="106" formatCode="0.0">
                  <c:v>49.624203509799997</c:v>
                </c:pt>
                <c:pt idx="107" formatCode="0.0">
                  <c:v>58.062002967600002</c:v>
                </c:pt>
                <c:pt idx="108" formatCode="0.0">
                  <c:v>49.898044496200001</c:v>
                </c:pt>
                <c:pt idx="109" formatCode="0.0">
                  <c:v>47.601576045800002</c:v>
                </c:pt>
                <c:pt idx="110" formatCode="0.0">
                  <c:v>82.937258280500004</c:v>
                </c:pt>
                <c:pt idx="111" formatCode="0.0">
                  <c:v>63.847653818600001</c:v>
                </c:pt>
                <c:pt idx="112" formatCode="0.0">
                  <c:v>42.504328274000002</c:v>
                </c:pt>
                <c:pt idx="113" formatCode="0.0">
                  <c:v>62.4723733266</c:v>
                </c:pt>
                <c:pt idx="114" formatCode="0.0">
                  <c:v>54.521144110400002</c:v>
                </c:pt>
                <c:pt idx="115" formatCode="0.0">
                  <c:v>53.1415665926</c:v>
                </c:pt>
                <c:pt idx="116" formatCode="0.0">
                  <c:v>78.980308123699999</c:v>
                </c:pt>
                <c:pt idx="117" formatCode="0.0">
                  <c:v>28.333422812599999</c:v>
                </c:pt>
                <c:pt idx="118" formatCode="0.0">
                  <c:v>80.504147988900002</c:v>
                </c:pt>
                <c:pt idx="119" formatCode="0.0">
                  <c:v>68.733425192599995</c:v>
                </c:pt>
                <c:pt idx="120" formatCode="0.0">
                  <c:v>58.7102243422</c:v>
                </c:pt>
                <c:pt idx="121" formatCode="0.0">
                  <c:v>50.421491143300003</c:v>
                </c:pt>
                <c:pt idx="122" formatCode="0.0">
                  <c:v>57.296806222599997</c:v>
                </c:pt>
                <c:pt idx="123" formatCode="0.0">
                  <c:v>58.782791829399997</c:v>
                </c:pt>
                <c:pt idx="124" formatCode="0.0">
                  <c:v>32.662214077999998</c:v>
                </c:pt>
                <c:pt idx="125" formatCode="0.0">
                  <c:v>40.789942193900004</c:v>
                </c:pt>
                <c:pt idx="126" formatCode="0.0">
                  <c:v>50.0873383498</c:v>
                </c:pt>
                <c:pt idx="127" formatCode="0.0">
                  <c:v>42.283453365500002</c:v>
                </c:pt>
                <c:pt idx="128" formatCode="0.0">
                  <c:v>48.709312359199998</c:v>
                </c:pt>
                <c:pt idx="129" formatCode="0.0">
                  <c:v>70.868732643599998</c:v>
                </c:pt>
                <c:pt idx="130" formatCode="0.0">
                  <c:v>56.171977256700004</c:v>
                </c:pt>
                <c:pt idx="131" formatCode="0.0">
                  <c:v>57.028627935899998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582-4131-8005-05992AE0BCF4}"/>
            </c:ext>
          </c:extLst>
        </c:ser>
        <c:ser>
          <c:idx val="4"/>
          <c:order val="4"/>
          <c:tx>
            <c:strRef>
              <c:f>SDI_age!$AG$1</c:f>
              <c:strCache>
                <c:ptCount val="1"/>
                <c:pt idx="0">
                  <c:v>2010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6.583336639438795E-6"/>
                  <c:y val="-0.4602096394001705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SDI_age!$AB$2:$AB$199</c:f>
              <c:numCache>
                <c:formatCode>General</c:formatCode>
                <c:ptCount val="198"/>
                <c:pt idx="0">
                  <c:v>0.58695221200000003</c:v>
                </c:pt>
                <c:pt idx="1">
                  <c:v>0.62198699300000004</c:v>
                </c:pt>
                <c:pt idx="2">
                  <c:v>0.63865674100000003</c:v>
                </c:pt>
                <c:pt idx="3">
                  <c:v>0.54929588900000004</c:v>
                </c:pt>
                <c:pt idx="4">
                  <c:v>0.42302200600000001</c:v>
                </c:pt>
                <c:pt idx="5">
                  <c:v>0.59338554399999999</c:v>
                </c:pt>
                <c:pt idx="6">
                  <c:v>0.63484571000000001</c:v>
                </c:pt>
                <c:pt idx="7">
                  <c:v>0.59883065199999996</c:v>
                </c:pt>
                <c:pt idx="8">
                  <c:v>0.71215316100000003</c:v>
                </c:pt>
                <c:pt idx="9">
                  <c:v>0.562367222</c:v>
                </c:pt>
                <c:pt idx="10">
                  <c:v>0.51144317399999994</c:v>
                </c:pt>
                <c:pt idx="11">
                  <c:v>0.45553826600000003</c:v>
                </c:pt>
                <c:pt idx="12">
                  <c:v>0.51654146300000003</c:v>
                </c:pt>
                <c:pt idx="13">
                  <c:v>0.56952312199999999</c:v>
                </c:pt>
                <c:pt idx="14">
                  <c:v>0.55669663700000005</c:v>
                </c:pt>
                <c:pt idx="15">
                  <c:v>0.49672973799999998</c:v>
                </c:pt>
                <c:pt idx="16">
                  <c:v>0.57494147799999995</c:v>
                </c:pt>
                <c:pt idx="17">
                  <c:v>0.54599474100000001</c:v>
                </c:pt>
                <c:pt idx="18">
                  <c:v>0.67268633099999997</c:v>
                </c:pt>
                <c:pt idx="19">
                  <c:v>0.44489459799999997</c:v>
                </c:pt>
                <c:pt idx="20">
                  <c:v>0.50800358300000004</c:v>
                </c:pt>
                <c:pt idx="21">
                  <c:v>0.55796234099999997</c:v>
                </c:pt>
                <c:pt idx="22">
                  <c:v>0.58143722399999997</c:v>
                </c:pt>
                <c:pt idx="23">
                  <c:v>0.56277042093240603</c:v>
                </c:pt>
                <c:pt idx="24">
                  <c:v>0.52908011899999996</c:v>
                </c:pt>
                <c:pt idx="25">
                  <c:v>0.57788039499999999</c:v>
                </c:pt>
                <c:pt idx="26">
                  <c:v>0.62494299900000005</c:v>
                </c:pt>
                <c:pt idx="27">
                  <c:v>0.57241456300000004</c:v>
                </c:pt>
                <c:pt idx="28">
                  <c:v>0.62290236499999996</c:v>
                </c:pt>
                <c:pt idx="29">
                  <c:v>0.53276378999999996</c:v>
                </c:pt>
                <c:pt idx="30">
                  <c:v>0.53228986599999994</c:v>
                </c:pt>
                <c:pt idx="31">
                  <c:v>0.54295169499999996</c:v>
                </c:pt>
                <c:pt idx="32">
                  <c:v>0.52105862800000002</c:v>
                </c:pt>
                <c:pt idx="33">
                  <c:v>0.62128899800000004</c:v>
                </c:pt>
                <c:pt idx="34">
                  <c:v>0.65253078099999995</c:v>
                </c:pt>
                <c:pt idx="35">
                  <c:v>0.67402534400000003</c:v>
                </c:pt>
                <c:pt idx="36">
                  <c:v>0.58586925499999998</c:v>
                </c:pt>
                <c:pt idx="37">
                  <c:v>0.46436145400000001</c:v>
                </c:pt>
                <c:pt idx="38">
                  <c:v>0.62299954499999999</c:v>
                </c:pt>
                <c:pt idx="39">
                  <c:v>0.66819574100000001</c:v>
                </c:pt>
                <c:pt idx="40">
                  <c:v>0.63391038399999999</c:v>
                </c:pt>
                <c:pt idx="41">
                  <c:v>0.75561825100000002</c:v>
                </c:pt>
                <c:pt idx="42">
                  <c:v>0.59923954499999998</c:v>
                </c:pt>
                <c:pt idx="43">
                  <c:v>0.55087055399999996</c:v>
                </c:pt>
                <c:pt idx="44">
                  <c:v>0.48751585400000003</c:v>
                </c:pt>
                <c:pt idx="45">
                  <c:v>0.55330687099999998</c:v>
                </c:pt>
                <c:pt idx="46">
                  <c:v>0.60828625300000005</c:v>
                </c:pt>
                <c:pt idx="47">
                  <c:v>0.59849720500000003</c:v>
                </c:pt>
                <c:pt idx="48">
                  <c:v>0.53524479000000003</c:v>
                </c:pt>
                <c:pt idx="49">
                  <c:v>0.60607566199999996</c:v>
                </c:pt>
                <c:pt idx="50">
                  <c:v>0.58377147900000004</c:v>
                </c:pt>
                <c:pt idx="51">
                  <c:v>0.70783274399999996</c:v>
                </c:pt>
                <c:pt idx="52">
                  <c:v>0.48205430199999999</c:v>
                </c:pt>
                <c:pt idx="53">
                  <c:v>0.54695771199999998</c:v>
                </c:pt>
                <c:pt idx="54">
                  <c:v>0.60188559500000005</c:v>
                </c:pt>
                <c:pt idx="55">
                  <c:v>0.62129927500000004</c:v>
                </c:pt>
                <c:pt idx="56">
                  <c:v>0.60029448208533698</c:v>
                </c:pt>
                <c:pt idx="57">
                  <c:v>0.56540612999999995</c:v>
                </c:pt>
                <c:pt idx="58">
                  <c:v>0.61365207700000002</c:v>
                </c:pt>
                <c:pt idx="59">
                  <c:v>0.65835226099999999</c:v>
                </c:pt>
                <c:pt idx="60">
                  <c:v>0.61963614300000003</c:v>
                </c:pt>
                <c:pt idx="61">
                  <c:v>0.65418106600000003</c:v>
                </c:pt>
                <c:pt idx="62">
                  <c:v>0.57100951</c:v>
                </c:pt>
                <c:pt idx="63">
                  <c:v>0.56877803599999999</c:v>
                </c:pt>
                <c:pt idx="64">
                  <c:v>0.58308426400000002</c:v>
                </c:pt>
                <c:pt idx="65">
                  <c:v>0.55813675399999996</c:v>
                </c:pt>
                <c:pt idx="66">
                  <c:v>0.65426713199999997</c:v>
                </c:pt>
                <c:pt idx="67">
                  <c:v>0.68677264999999998</c:v>
                </c:pt>
                <c:pt idx="68">
                  <c:v>0.69967583</c:v>
                </c:pt>
                <c:pt idx="69">
                  <c:v>0.615400328</c:v>
                </c:pt>
                <c:pt idx="70">
                  <c:v>0.50131400800000003</c:v>
                </c:pt>
                <c:pt idx="71">
                  <c:v>0.65381562000000004</c:v>
                </c:pt>
                <c:pt idx="72">
                  <c:v>0.69785006199999999</c:v>
                </c:pt>
                <c:pt idx="73">
                  <c:v>0.66461463200000004</c:v>
                </c:pt>
                <c:pt idx="74">
                  <c:v>0.79299122899999996</c:v>
                </c:pt>
                <c:pt idx="75">
                  <c:v>0.62789937299999998</c:v>
                </c:pt>
                <c:pt idx="76">
                  <c:v>0.58257606299999998</c:v>
                </c:pt>
                <c:pt idx="77">
                  <c:v>0.51966902100000001</c:v>
                </c:pt>
                <c:pt idx="78">
                  <c:v>0.58471078600000004</c:v>
                </c:pt>
                <c:pt idx="79">
                  <c:v>0.64378161599999995</c:v>
                </c:pt>
                <c:pt idx="80">
                  <c:v>0.63693011200000005</c:v>
                </c:pt>
                <c:pt idx="81">
                  <c:v>0.56821682100000004</c:v>
                </c:pt>
                <c:pt idx="82">
                  <c:v>0.63461904400000002</c:v>
                </c:pt>
                <c:pt idx="83">
                  <c:v>0.61240557799999995</c:v>
                </c:pt>
                <c:pt idx="84">
                  <c:v>0.73532065999999996</c:v>
                </c:pt>
                <c:pt idx="85">
                  <c:v>0.51830693900000002</c:v>
                </c:pt>
                <c:pt idx="86">
                  <c:v>0.58475900000000003</c:v>
                </c:pt>
                <c:pt idx="87">
                  <c:v>0.64031627599999996</c:v>
                </c:pt>
                <c:pt idx="88">
                  <c:v>0.65704901100000002</c:v>
                </c:pt>
                <c:pt idx="89">
                  <c:v>0.63381533993332195</c:v>
                </c:pt>
                <c:pt idx="90">
                  <c:v>0.59793202899999998</c:v>
                </c:pt>
                <c:pt idx="91">
                  <c:v>0.64356224399999995</c:v>
                </c:pt>
                <c:pt idx="92">
                  <c:v>0.68480916300000005</c:v>
                </c:pt>
                <c:pt idx="93">
                  <c:v>0.65895548000000004</c:v>
                </c:pt>
                <c:pt idx="94">
                  <c:v>0.68226758600000004</c:v>
                </c:pt>
                <c:pt idx="95">
                  <c:v>0.60646388699999998</c:v>
                </c:pt>
                <c:pt idx="96">
                  <c:v>0.60276812000000002</c:v>
                </c:pt>
                <c:pt idx="97">
                  <c:v>0.62051316700000003</c:v>
                </c:pt>
                <c:pt idx="98">
                  <c:v>0.58436083699999997</c:v>
                </c:pt>
                <c:pt idx="99">
                  <c:v>0.68988721900000005</c:v>
                </c:pt>
                <c:pt idx="100">
                  <c:v>0.721390796</c:v>
                </c:pt>
                <c:pt idx="101">
                  <c:v>0.72889427799999995</c:v>
                </c:pt>
                <c:pt idx="102">
                  <c:v>0.65027611799999996</c:v>
                </c:pt>
                <c:pt idx="103">
                  <c:v>0.53379482599999994</c:v>
                </c:pt>
                <c:pt idx="104">
                  <c:v>0.68539546200000001</c:v>
                </c:pt>
                <c:pt idx="105">
                  <c:v>0.72929139499999995</c:v>
                </c:pt>
                <c:pt idx="106">
                  <c:v>0.69180697099999999</c:v>
                </c:pt>
                <c:pt idx="107">
                  <c:v>0.81769985499999998</c:v>
                </c:pt>
                <c:pt idx="108">
                  <c:v>0.66283998499999996</c:v>
                </c:pt>
                <c:pt idx="109">
                  <c:v>0.61672784999999997</c:v>
                </c:pt>
                <c:pt idx="110">
                  <c:v>0.55602437999999998</c:v>
                </c:pt>
                <c:pt idx="111">
                  <c:v>0.61359972600000001</c:v>
                </c:pt>
                <c:pt idx="112">
                  <c:v>0.676964974</c:v>
                </c:pt>
                <c:pt idx="113">
                  <c:v>0.66259761100000003</c:v>
                </c:pt>
                <c:pt idx="114">
                  <c:v>0.60047215899999995</c:v>
                </c:pt>
                <c:pt idx="115">
                  <c:v>0.66295973500000005</c:v>
                </c:pt>
                <c:pt idx="116">
                  <c:v>0.64200106599999995</c:v>
                </c:pt>
                <c:pt idx="117">
                  <c:v>0.76625963200000002</c:v>
                </c:pt>
                <c:pt idx="118">
                  <c:v>0.55071938300000001</c:v>
                </c:pt>
                <c:pt idx="119">
                  <c:v>0.61749909000000003</c:v>
                </c:pt>
                <c:pt idx="120">
                  <c:v>0.67335486499999997</c:v>
                </c:pt>
                <c:pt idx="121">
                  <c:v>0.68690538899999998</c:v>
                </c:pt>
                <c:pt idx="122">
                  <c:v>0.66415607183326897</c:v>
                </c:pt>
                <c:pt idx="123">
                  <c:v>0.63811740900000002</c:v>
                </c:pt>
                <c:pt idx="124">
                  <c:v>0.67444752900000005</c:v>
                </c:pt>
                <c:pt idx="125">
                  <c:v>0.71607441599999999</c:v>
                </c:pt>
                <c:pt idx="126">
                  <c:v>0.68849250100000003</c:v>
                </c:pt>
                <c:pt idx="127">
                  <c:v>0.71179160399999997</c:v>
                </c:pt>
                <c:pt idx="128">
                  <c:v>0.63536108400000002</c:v>
                </c:pt>
                <c:pt idx="129">
                  <c:v>0.63048490700000004</c:v>
                </c:pt>
                <c:pt idx="130">
                  <c:v>0.64954309600000004</c:v>
                </c:pt>
                <c:pt idx="131">
                  <c:v>0.61404715300000001</c:v>
                </c:pt>
                <c:pt idx="132">
                  <c:v>0.72292888700000002</c:v>
                </c:pt>
                <c:pt idx="133">
                  <c:v>0.75316991</c:v>
                </c:pt>
                <c:pt idx="134">
                  <c:v>0.75883854699999997</c:v>
                </c:pt>
                <c:pt idx="135">
                  <c:v>0.68069967200000003</c:v>
                </c:pt>
                <c:pt idx="136">
                  <c:v>0.56051852700000004</c:v>
                </c:pt>
                <c:pt idx="137">
                  <c:v>0.71716273600000002</c:v>
                </c:pt>
                <c:pt idx="138">
                  <c:v>0.76117681999999998</c:v>
                </c:pt>
                <c:pt idx="139">
                  <c:v>0.71890449700000003</c:v>
                </c:pt>
                <c:pt idx="140">
                  <c:v>0.84803936000000002</c:v>
                </c:pt>
                <c:pt idx="141">
                  <c:v>0.69349758900000003</c:v>
                </c:pt>
                <c:pt idx="142">
                  <c:v>0.64431111399999996</c:v>
                </c:pt>
                <c:pt idx="143">
                  <c:v>0.58600890999999999</c:v>
                </c:pt>
                <c:pt idx="144">
                  <c:v>0.63962363899999997</c:v>
                </c:pt>
                <c:pt idx="145">
                  <c:v>0.70698289599999997</c:v>
                </c:pt>
                <c:pt idx="146">
                  <c:v>0.68796315399999997</c:v>
                </c:pt>
                <c:pt idx="147">
                  <c:v>0.62669125299999995</c:v>
                </c:pt>
                <c:pt idx="148">
                  <c:v>0.69080970399999997</c:v>
                </c:pt>
                <c:pt idx="149">
                  <c:v>0.66947554600000003</c:v>
                </c:pt>
                <c:pt idx="150">
                  <c:v>0.79776985199999995</c:v>
                </c:pt>
                <c:pt idx="151">
                  <c:v>0.57760647499999995</c:v>
                </c:pt>
                <c:pt idx="152">
                  <c:v>0.64663376699999997</c:v>
                </c:pt>
                <c:pt idx="153">
                  <c:v>0.70089786200000004</c:v>
                </c:pt>
                <c:pt idx="154">
                  <c:v>0.71451240199999999</c:v>
                </c:pt>
                <c:pt idx="155">
                  <c:v>0.69268290110882302</c:v>
                </c:pt>
                <c:pt idx="156">
                  <c:v>0.66653035100000002</c:v>
                </c:pt>
                <c:pt idx="157">
                  <c:v>0.70252244500000005</c:v>
                </c:pt>
                <c:pt idx="158">
                  <c:v>0.74749055900000005</c:v>
                </c:pt>
                <c:pt idx="159">
                  <c:v>0.71526477200000005</c:v>
                </c:pt>
                <c:pt idx="160">
                  <c:v>0.74197713600000004</c:v>
                </c:pt>
                <c:pt idx="161">
                  <c:v>0.66258976599999997</c:v>
                </c:pt>
                <c:pt idx="162">
                  <c:v>0.65617632100000001</c:v>
                </c:pt>
                <c:pt idx="163">
                  <c:v>0.67810492200000005</c:v>
                </c:pt>
                <c:pt idx="164">
                  <c:v>0.64154235199999998</c:v>
                </c:pt>
                <c:pt idx="165">
                  <c:v>0.75134144199999997</c:v>
                </c:pt>
                <c:pt idx="166">
                  <c:v>0.78187517799999995</c:v>
                </c:pt>
                <c:pt idx="167">
                  <c:v>0.78655488200000001</c:v>
                </c:pt>
                <c:pt idx="168">
                  <c:v>0.70628495599999996</c:v>
                </c:pt>
                <c:pt idx="169">
                  <c:v>0.58126966300000005</c:v>
                </c:pt>
                <c:pt idx="170">
                  <c:v>0.74607739299999998</c:v>
                </c:pt>
                <c:pt idx="171">
                  <c:v>0.79068885700000002</c:v>
                </c:pt>
                <c:pt idx="172">
                  <c:v>0.74375672500000001</c:v>
                </c:pt>
                <c:pt idx="173">
                  <c:v>0.88033026400000003</c:v>
                </c:pt>
                <c:pt idx="174">
                  <c:v>0.72014606699999995</c:v>
                </c:pt>
                <c:pt idx="175">
                  <c:v>0.66671245599999995</c:v>
                </c:pt>
                <c:pt idx="176">
                  <c:v>0.60848093199999997</c:v>
                </c:pt>
                <c:pt idx="177">
                  <c:v>0.66118294499999997</c:v>
                </c:pt>
                <c:pt idx="178">
                  <c:v>0.73346182000000004</c:v>
                </c:pt>
                <c:pt idx="179">
                  <c:v>0.71085027700000003</c:v>
                </c:pt>
                <c:pt idx="180">
                  <c:v>0.64831793599999998</c:v>
                </c:pt>
                <c:pt idx="181">
                  <c:v>0.71554290499999995</c:v>
                </c:pt>
                <c:pt idx="182">
                  <c:v>0.69354698199999998</c:v>
                </c:pt>
                <c:pt idx="183">
                  <c:v>0.82813145399999999</c:v>
                </c:pt>
                <c:pt idx="184">
                  <c:v>0.59875689300000001</c:v>
                </c:pt>
                <c:pt idx="185">
                  <c:v>0.67094902099999998</c:v>
                </c:pt>
                <c:pt idx="186">
                  <c:v>0.72305275199999997</c:v>
                </c:pt>
                <c:pt idx="187">
                  <c:v>0.737329436</c:v>
                </c:pt>
                <c:pt idx="188">
                  <c:v>0.71793831673542097</c:v>
                </c:pt>
                <c:pt idx="189">
                  <c:v>0.68876216000000001</c:v>
                </c:pt>
                <c:pt idx="190">
                  <c:v>0.72681726000000002</c:v>
                </c:pt>
                <c:pt idx="191">
                  <c:v>0.77642749</c:v>
                </c:pt>
                <c:pt idx="192">
                  <c:v>0.73802454399999995</c:v>
                </c:pt>
                <c:pt idx="193">
                  <c:v>0.77030514699999997</c:v>
                </c:pt>
                <c:pt idx="194">
                  <c:v>0.68600449600000002</c:v>
                </c:pt>
                <c:pt idx="195">
                  <c:v>0.67851484200000001</c:v>
                </c:pt>
                <c:pt idx="196">
                  <c:v>0.70389315900000005</c:v>
                </c:pt>
                <c:pt idx="197">
                  <c:v>0.66543478899999997</c:v>
                </c:pt>
              </c:numCache>
            </c:numRef>
          </c:xVal>
          <c:yVal>
            <c:numRef>
              <c:f>SDI_age!$AG$2:$AG$199</c:f>
              <c:numCache>
                <c:formatCode>General</c:formatCode>
                <c:ptCount val="198"/>
                <c:pt idx="132" formatCode="0.0">
                  <c:v>36.538343625800003</c:v>
                </c:pt>
                <c:pt idx="133" formatCode="0.0">
                  <c:v>38.067997239599997</c:v>
                </c:pt>
                <c:pt idx="134" formatCode="0.0">
                  <c:v>22.031008770500002</c:v>
                </c:pt>
                <c:pt idx="135" formatCode="0.0">
                  <c:v>37.970801509099999</c:v>
                </c:pt>
                <c:pt idx="136" formatCode="0.0">
                  <c:v>82.295009373900001</c:v>
                </c:pt>
                <c:pt idx="137" formatCode="0.0">
                  <c:v>63.016077511799999</c:v>
                </c:pt>
                <c:pt idx="138" formatCode="0.0">
                  <c:v>39.868553208000002</c:v>
                </c:pt>
                <c:pt idx="139" formatCode="0.0">
                  <c:v>45.208905981000001</c:v>
                </c:pt>
                <c:pt idx="140" formatCode="0.0">
                  <c:v>51.273956781400003</c:v>
                </c:pt>
                <c:pt idx="141" formatCode="0.0">
                  <c:v>53.316353082200003</c:v>
                </c:pt>
                <c:pt idx="142" formatCode="0.0">
                  <c:v>46.1734356491</c:v>
                </c:pt>
                <c:pt idx="143" formatCode="0.0">
                  <c:v>79.340402981699995</c:v>
                </c:pt>
                <c:pt idx="144" formatCode="0.0">
                  <c:v>60.679029993900002</c:v>
                </c:pt>
                <c:pt idx="145" formatCode="0.0">
                  <c:v>39.421420082499999</c:v>
                </c:pt>
                <c:pt idx="146" formatCode="0.0">
                  <c:v>51.480213128300001</c:v>
                </c:pt>
                <c:pt idx="147" formatCode="0.0">
                  <c:v>53.040788195600001</c:v>
                </c:pt>
                <c:pt idx="148" formatCode="0.0">
                  <c:v>52.963236052100001</c:v>
                </c:pt>
                <c:pt idx="149" formatCode="0.0">
                  <c:v>80.403191860299998</c:v>
                </c:pt>
                <c:pt idx="150" formatCode="0.0">
                  <c:v>27.687109035300001</c:v>
                </c:pt>
                <c:pt idx="151" formatCode="0.0">
                  <c:v>74.548153745299999</c:v>
                </c:pt>
                <c:pt idx="152" formatCode="0.0">
                  <c:v>60.534484554800002</c:v>
                </c:pt>
                <c:pt idx="153" formatCode="0.0">
                  <c:v>53.832622817900003</c:v>
                </c:pt>
                <c:pt idx="154" formatCode="0.0">
                  <c:v>46.778584311099998</c:v>
                </c:pt>
                <c:pt idx="155" formatCode="0.0">
                  <c:v>53.022403443599998</c:v>
                </c:pt>
                <c:pt idx="156" formatCode="0.0">
                  <c:v>55.5123280806</c:v>
                </c:pt>
                <c:pt idx="157" formatCode="0.0">
                  <c:v>30.702590365199999</c:v>
                </c:pt>
                <c:pt idx="158" formatCode="0.0">
                  <c:v>39.393650202800004</c:v>
                </c:pt>
                <c:pt idx="159" formatCode="0.0">
                  <c:v>53.875907197799997</c:v>
                </c:pt>
                <c:pt idx="160" formatCode="0.0">
                  <c:v>37.776899028400003</c:v>
                </c:pt>
                <c:pt idx="161" formatCode="0.0">
                  <c:v>46.997378818999998</c:v>
                </c:pt>
                <c:pt idx="162" formatCode="0.0">
                  <c:v>67.3908104506</c:v>
                </c:pt>
                <c:pt idx="163" formatCode="0.0">
                  <c:v>53.175636724999997</c:v>
                </c:pt>
                <c:pt idx="164" formatCode="0.0">
                  <c:v>57.5849784579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582-4131-8005-05992AE0BCF4}"/>
            </c:ext>
          </c:extLst>
        </c:ser>
        <c:ser>
          <c:idx val="5"/>
          <c:order val="5"/>
          <c:tx>
            <c:strRef>
              <c:f>SDI_age!$AH$1</c:f>
              <c:strCache>
                <c:ptCount val="1"/>
                <c:pt idx="0">
                  <c:v>2015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SDI_age!$AB$2:$AB$199</c:f>
              <c:numCache>
                <c:formatCode>General</c:formatCode>
                <c:ptCount val="198"/>
                <c:pt idx="0">
                  <c:v>0.58695221200000003</c:v>
                </c:pt>
                <c:pt idx="1">
                  <c:v>0.62198699300000004</c:v>
                </c:pt>
                <c:pt idx="2">
                  <c:v>0.63865674100000003</c:v>
                </c:pt>
                <c:pt idx="3">
                  <c:v>0.54929588900000004</c:v>
                </c:pt>
                <c:pt idx="4">
                  <c:v>0.42302200600000001</c:v>
                </c:pt>
                <c:pt idx="5">
                  <c:v>0.59338554399999999</c:v>
                </c:pt>
                <c:pt idx="6">
                  <c:v>0.63484571000000001</c:v>
                </c:pt>
                <c:pt idx="7">
                  <c:v>0.59883065199999996</c:v>
                </c:pt>
                <c:pt idx="8">
                  <c:v>0.71215316100000003</c:v>
                </c:pt>
                <c:pt idx="9">
                  <c:v>0.562367222</c:v>
                </c:pt>
                <c:pt idx="10">
                  <c:v>0.51144317399999994</c:v>
                </c:pt>
                <c:pt idx="11">
                  <c:v>0.45553826600000003</c:v>
                </c:pt>
                <c:pt idx="12">
                  <c:v>0.51654146300000003</c:v>
                </c:pt>
                <c:pt idx="13">
                  <c:v>0.56952312199999999</c:v>
                </c:pt>
                <c:pt idx="14">
                  <c:v>0.55669663700000005</c:v>
                </c:pt>
                <c:pt idx="15">
                  <c:v>0.49672973799999998</c:v>
                </c:pt>
                <c:pt idx="16">
                  <c:v>0.57494147799999995</c:v>
                </c:pt>
                <c:pt idx="17">
                  <c:v>0.54599474100000001</c:v>
                </c:pt>
                <c:pt idx="18">
                  <c:v>0.67268633099999997</c:v>
                </c:pt>
                <c:pt idx="19">
                  <c:v>0.44489459799999997</c:v>
                </c:pt>
                <c:pt idx="20">
                  <c:v>0.50800358300000004</c:v>
                </c:pt>
                <c:pt idx="21">
                  <c:v>0.55796234099999997</c:v>
                </c:pt>
                <c:pt idx="22">
                  <c:v>0.58143722399999997</c:v>
                </c:pt>
                <c:pt idx="23">
                  <c:v>0.56277042093240603</c:v>
                </c:pt>
                <c:pt idx="24">
                  <c:v>0.52908011899999996</c:v>
                </c:pt>
                <c:pt idx="25">
                  <c:v>0.57788039499999999</c:v>
                </c:pt>
                <c:pt idx="26">
                  <c:v>0.62494299900000005</c:v>
                </c:pt>
                <c:pt idx="27">
                  <c:v>0.57241456300000004</c:v>
                </c:pt>
                <c:pt idx="28">
                  <c:v>0.62290236499999996</c:v>
                </c:pt>
                <c:pt idx="29">
                  <c:v>0.53276378999999996</c:v>
                </c:pt>
                <c:pt idx="30">
                  <c:v>0.53228986599999994</c:v>
                </c:pt>
                <c:pt idx="31">
                  <c:v>0.54295169499999996</c:v>
                </c:pt>
                <c:pt idx="32">
                  <c:v>0.52105862800000002</c:v>
                </c:pt>
                <c:pt idx="33">
                  <c:v>0.62128899800000004</c:v>
                </c:pt>
                <c:pt idx="34">
                  <c:v>0.65253078099999995</c:v>
                </c:pt>
                <c:pt idx="35">
                  <c:v>0.67402534400000003</c:v>
                </c:pt>
                <c:pt idx="36">
                  <c:v>0.58586925499999998</c:v>
                </c:pt>
                <c:pt idx="37">
                  <c:v>0.46436145400000001</c:v>
                </c:pt>
                <c:pt idx="38">
                  <c:v>0.62299954499999999</c:v>
                </c:pt>
                <c:pt idx="39">
                  <c:v>0.66819574100000001</c:v>
                </c:pt>
                <c:pt idx="40">
                  <c:v>0.63391038399999999</c:v>
                </c:pt>
                <c:pt idx="41">
                  <c:v>0.75561825100000002</c:v>
                </c:pt>
                <c:pt idx="42">
                  <c:v>0.59923954499999998</c:v>
                </c:pt>
                <c:pt idx="43">
                  <c:v>0.55087055399999996</c:v>
                </c:pt>
                <c:pt idx="44">
                  <c:v>0.48751585400000003</c:v>
                </c:pt>
                <c:pt idx="45">
                  <c:v>0.55330687099999998</c:v>
                </c:pt>
                <c:pt idx="46">
                  <c:v>0.60828625300000005</c:v>
                </c:pt>
                <c:pt idx="47">
                  <c:v>0.59849720500000003</c:v>
                </c:pt>
                <c:pt idx="48">
                  <c:v>0.53524479000000003</c:v>
                </c:pt>
                <c:pt idx="49">
                  <c:v>0.60607566199999996</c:v>
                </c:pt>
                <c:pt idx="50">
                  <c:v>0.58377147900000004</c:v>
                </c:pt>
                <c:pt idx="51">
                  <c:v>0.70783274399999996</c:v>
                </c:pt>
                <c:pt idx="52">
                  <c:v>0.48205430199999999</c:v>
                </c:pt>
                <c:pt idx="53">
                  <c:v>0.54695771199999998</c:v>
                </c:pt>
                <c:pt idx="54">
                  <c:v>0.60188559500000005</c:v>
                </c:pt>
                <c:pt idx="55">
                  <c:v>0.62129927500000004</c:v>
                </c:pt>
                <c:pt idx="56">
                  <c:v>0.60029448208533698</c:v>
                </c:pt>
                <c:pt idx="57">
                  <c:v>0.56540612999999995</c:v>
                </c:pt>
                <c:pt idx="58">
                  <c:v>0.61365207700000002</c:v>
                </c:pt>
                <c:pt idx="59">
                  <c:v>0.65835226099999999</c:v>
                </c:pt>
                <c:pt idx="60">
                  <c:v>0.61963614300000003</c:v>
                </c:pt>
                <c:pt idx="61">
                  <c:v>0.65418106600000003</c:v>
                </c:pt>
                <c:pt idx="62">
                  <c:v>0.57100951</c:v>
                </c:pt>
                <c:pt idx="63">
                  <c:v>0.56877803599999999</c:v>
                </c:pt>
                <c:pt idx="64">
                  <c:v>0.58308426400000002</c:v>
                </c:pt>
                <c:pt idx="65">
                  <c:v>0.55813675399999996</c:v>
                </c:pt>
                <c:pt idx="66">
                  <c:v>0.65426713199999997</c:v>
                </c:pt>
                <c:pt idx="67">
                  <c:v>0.68677264999999998</c:v>
                </c:pt>
                <c:pt idx="68">
                  <c:v>0.69967583</c:v>
                </c:pt>
                <c:pt idx="69">
                  <c:v>0.615400328</c:v>
                </c:pt>
                <c:pt idx="70">
                  <c:v>0.50131400800000003</c:v>
                </c:pt>
                <c:pt idx="71">
                  <c:v>0.65381562000000004</c:v>
                </c:pt>
                <c:pt idx="72">
                  <c:v>0.69785006199999999</c:v>
                </c:pt>
                <c:pt idx="73">
                  <c:v>0.66461463200000004</c:v>
                </c:pt>
                <c:pt idx="74">
                  <c:v>0.79299122899999996</c:v>
                </c:pt>
                <c:pt idx="75">
                  <c:v>0.62789937299999998</c:v>
                </c:pt>
                <c:pt idx="76">
                  <c:v>0.58257606299999998</c:v>
                </c:pt>
                <c:pt idx="77">
                  <c:v>0.51966902100000001</c:v>
                </c:pt>
                <c:pt idx="78">
                  <c:v>0.58471078600000004</c:v>
                </c:pt>
                <c:pt idx="79">
                  <c:v>0.64378161599999995</c:v>
                </c:pt>
                <c:pt idx="80">
                  <c:v>0.63693011200000005</c:v>
                </c:pt>
                <c:pt idx="81">
                  <c:v>0.56821682100000004</c:v>
                </c:pt>
                <c:pt idx="82">
                  <c:v>0.63461904400000002</c:v>
                </c:pt>
                <c:pt idx="83">
                  <c:v>0.61240557799999995</c:v>
                </c:pt>
                <c:pt idx="84">
                  <c:v>0.73532065999999996</c:v>
                </c:pt>
                <c:pt idx="85">
                  <c:v>0.51830693900000002</c:v>
                </c:pt>
                <c:pt idx="86">
                  <c:v>0.58475900000000003</c:v>
                </c:pt>
                <c:pt idx="87">
                  <c:v>0.64031627599999996</c:v>
                </c:pt>
                <c:pt idx="88">
                  <c:v>0.65704901100000002</c:v>
                </c:pt>
                <c:pt idx="89">
                  <c:v>0.63381533993332195</c:v>
                </c:pt>
                <c:pt idx="90">
                  <c:v>0.59793202899999998</c:v>
                </c:pt>
                <c:pt idx="91">
                  <c:v>0.64356224399999995</c:v>
                </c:pt>
                <c:pt idx="92">
                  <c:v>0.68480916300000005</c:v>
                </c:pt>
                <c:pt idx="93">
                  <c:v>0.65895548000000004</c:v>
                </c:pt>
                <c:pt idx="94">
                  <c:v>0.68226758600000004</c:v>
                </c:pt>
                <c:pt idx="95">
                  <c:v>0.60646388699999998</c:v>
                </c:pt>
                <c:pt idx="96">
                  <c:v>0.60276812000000002</c:v>
                </c:pt>
                <c:pt idx="97">
                  <c:v>0.62051316700000003</c:v>
                </c:pt>
                <c:pt idx="98">
                  <c:v>0.58436083699999997</c:v>
                </c:pt>
                <c:pt idx="99">
                  <c:v>0.68988721900000005</c:v>
                </c:pt>
                <c:pt idx="100">
                  <c:v>0.721390796</c:v>
                </c:pt>
                <c:pt idx="101">
                  <c:v>0.72889427799999995</c:v>
                </c:pt>
                <c:pt idx="102">
                  <c:v>0.65027611799999996</c:v>
                </c:pt>
                <c:pt idx="103">
                  <c:v>0.53379482599999994</c:v>
                </c:pt>
                <c:pt idx="104">
                  <c:v>0.68539546200000001</c:v>
                </c:pt>
                <c:pt idx="105">
                  <c:v>0.72929139499999995</c:v>
                </c:pt>
                <c:pt idx="106">
                  <c:v>0.69180697099999999</c:v>
                </c:pt>
                <c:pt idx="107">
                  <c:v>0.81769985499999998</c:v>
                </c:pt>
                <c:pt idx="108">
                  <c:v>0.66283998499999996</c:v>
                </c:pt>
                <c:pt idx="109">
                  <c:v>0.61672784999999997</c:v>
                </c:pt>
                <c:pt idx="110">
                  <c:v>0.55602437999999998</c:v>
                </c:pt>
                <c:pt idx="111">
                  <c:v>0.61359972600000001</c:v>
                </c:pt>
                <c:pt idx="112">
                  <c:v>0.676964974</c:v>
                </c:pt>
                <c:pt idx="113">
                  <c:v>0.66259761100000003</c:v>
                </c:pt>
                <c:pt idx="114">
                  <c:v>0.60047215899999995</c:v>
                </c:pt>
                <c:pt idx="115">
                  <c:v>0.66295973500000005</c:v>
                </c:pt>
                <c:pt idx="116">
                  <c:v>0.64200106599999995</c:v>
                </c:pt>
                <c:pt idx="117">
                  <c:v>0.76625963200000002</c:v>
                </c:pt>
                <c:pt idx="118">
                  <c:v>0.55071938300000001</c:v>
                </c:pt>
                <c:pt idx="119">
                  <c:v>0.61749909000000003</c:v>
                </c:pt>
                <c:pt idx="120">
                  <c:v>0.67335486499999997</c:v>
                </c:pt>
                <c:pt idx="121">
                  <c:v>0.68690538899999998</c:v>
                </c:pt>
                <c:pt idx="122">
                  <c:v>0.66415607183326897</c:v>
                </c:pt>
                <c:pt idx="123">
                  <c:v>0.63811740900000002</c:v>
                </c:pt>
                <c:pt idx="124">
                  <c:v>0.67444752900000005</c:v>
                </c:pt>
                <c:pt idx="125">
                  <c:v>0.71607441599999999</c:v>
                </c:pt>
                <c:pt idx="126">
                  <c:v>0.68849250100000003</c:v>
                </c:pt>
                <c:pt idx="127">
                  <c:v>0.71179160399999997</c:v>
                </c:pt>
                <c:pt idx="128">
                  <c:v>0.63536108400000002</c:v>
                </c:pt>
                <c:pt idx="129">
                  <c:v>0.63048490700000004</c:v>
                </c:pt>
                <c:pt idx="130">
                  <c:v>0.64954309600000004</c:v>
                </c:pt>
                <c:pt idx="131">
                  <c:v>0.61404715300000001</c:v>
                </c:pt>
                <c:pt idx="132">
                  <c:v>0.72292888700000002</c:v>
                </c:pt>
                <c:pt idx="133">
                  <c:v>0.75316991</c:v>
                </c:pt>
                <c:pt idx="134">
                  <c:v>0.75883854699999997</c:v>
                </c:pt>
                <c:pt idx="135">
                  <c:v>0.68069967200000003</c:v>
                </c:pt>
                <c:pt idx="136">
                  <c:v>0.56051852700000004</c:v>
                </c:pt>
                <c:pt idx="137">
                  <c:v>0.71716273600000002</c:v>
                </c:pt>
                <c:pt idx="138">
                  <c:v>0.76117681999999998</c:v>
                </c:pt>
                <c:pt idx="139">
                  <c:v>0.71890449700000003</c:v>
                </c:pt>
                <c:pt idx="140">
                  <c:v>0.84803936000000002</c:v>
                </c:pt>
                <c:pt idx="141">
                  <c:v>0.69349758900000003</c:v>
                </c:pt>
                <c:pt idx="142">
                  <c:v>0.64431111399999996</c:v>
                </c:pt>
                <c:pt idx="143">
                  <c:v>0.58600890999999999</c:v>
                </c:pt>
                <c:pt idx="144">
                  <c:v>0.63962363899999997</c:v>
                </c:pt>
                <c:pt idx="145">
                  <c:v>0.70698289599999997</c:v>
                </c:pt>
                <c:pt idx="146">
                  <c:v>0.68796315399999997</c:v>
                </c:pt>
                <c:pt idx="147">
                  <c:v>0.62669125299999995</c:v>
                </c:pt>
                <c:pt idx="148">
                  <c:v>0.69080970399999997</c:v>
                </c:pt>
                <c:pt idx="149">
                  <c:v>0.66947554600000003</c:v>
                </c:pt>
                <c:pt idx="150">
                  <c:v>0.79776985199999995</c:v>
                </c:pt>
                <c:pt idx="151">
                  <c:v>0.57760647499999995</c:v>
                </c:pt>
                <c:pt idx="152">
                  <c:v>0.64663376699999997</c:v>
                </c:pt>
                <c:pt idx="153">
                  <c:v>0.70089786200000004</c:v>
                </c:pt>
                <c:pt idx="154">
                  <c:v>0.71451240199999999</c:v>
                </c:pt>
                <c:pt idx="155">
                  <c:v>0.69268290110882302</c:v>
                </c:pt>
                <c:pt idx="156">
                  <c:v>0.66653035100000002</c:v>
                </c:pt>
                <c:pt idx="157">
                  <c:v>0.70252244500000005</c:v>
                </c:pt>
                <c:pt idx="158">
                  <c:v>0.74749055900000005</c:v>
                </c:pt>
                <c:pt idx="159">
                  <c:v>0.71526477200000005</c:v>
                </c:pt>
                <c:pt idx="160">
                  <c:v>0.74197713600000004</c:v>
                </c:pt>
                <c:pt idx="161">
                  <c:v>0.66258976599999997</c:v>
                </c:pt>
                <c:pt idx="162">
                  <c:v>0.65617632100000001</c:v>
                </c:pt>
                <c:pt idx="163">
                  <c:v>0.67810492200000005</c:v>
                </c:pt>
                <c:pt idx="164">
                  <c:v>0.64154235199999998</c:v>
                </c:pt>
                <c:pt idx="165">
                  <c:v>0.75134144199999997</c:v>
                </c:pt>
                <c:pt idx="166">
                  <c:v>0.78187517799999995</c:v>
                </c:pt>
                <c:pt idx="167">
                  <c:v>0.78655488200000001</c:v>
                </c:pt>
                <c:pt idx="168">
                  <c:v>0.70628495599999996</c:v>
                </c:pt>
                <c:pt idx="169">
                  <c:v>0.58126966300000005</c:v>
                </c:pt>
                <c:pt idx="170">
                  <c:v>0.74607739299999998</c:v>
                </c:pt>
                <c:pt idx="171">
                  <c:v>0.79068885700000002</c:v>
                </c:pt>
                <c:pt idx="172">
                  <c:v>0.74375672500000001</c:v>
                </c:pt>
                <c:pt idx="173">
                  <c:v>0.88033026400000003</c:v>
                </c:pt>
                <c:pt idx="174">
                  <c:v>0.72014606699999995</c:v>
                </c:pt>
                <c:pt idx="175">
                  <c:v>0.66671245599999995</c:v>
                </c:pt>
                <c:pt idx="176">
                  <c:v>0.60848093199999997</c:v>
                </c:pt>
                <c:pt idx="177">
                  <c:v>0.66118294499999997</c:v>
                </c:pt>
                <c:pt idx="178">
                  <c:v>0.73346182000000004</c:v>
                </c:pt>
                <c:pt idx="179">
                  <c:v>0.71085027700000003</c:v>
                </c:pt>
                <c:pt idx="180">
                  <c:v>0.64831793599999998</c:v>
                </c:pt>
                <c:pt idx="181">
                  <c:v>0.71554290499999995</c:v>
                </c:pt>
                <c:pt idx="182">
                  <c:v>0.69354698199999998</c:v>
                </c:pt>
                <c:pt idx="183">
                  <c:v>0.82813145399999999</c:v>
                </c:pt>
                <c:pt idx="184">
                  <c:v>0.59875689300000001</c:v>
                </c:pt>
                <c:pt idx="185">
                  <c:v>0.67094902099999998</c:v>
                </c:pt>
                <c:pt idx="186">
                  <c:v>0.72305275199999997</c:v>
                </c:pt>
                <c:pt idx="187">
                  <c:v>0.737329436</c:v>
                </c:pt>
                <c:pt idx="188">
                  <c:v>0.71793831673542097</c:v>
                </c:pt>
                <c:pt idx="189">
                  <c:v>0.68876216000000001</c:v>
                </c:pt>
                <c:pt idx="190">
                  <c:v>0.72681726000000002</c:v>
                </c:pt>
                <c:pt idx="191">
                  <c:v>0.77642749</c:v>
                </c:pt>
                <c:pt idx="192">
                  <c:v>0.73802454399999995</c:v>
                </c:pt>
                <c:pt idx="193">
                  <c:v>0.77030514699999997</c:v>
                </c:pt>
                <c:pt idx="194">
                  <c:v>0.68600449600000002</c:v>
                </c:pt>
                <c:pt idx="195">
                  <c:v>0.67851484200000001</c:v>
                </c:pt>
                <c:pt idx="196">
                  <c:v>0.70389315900000005</c:v>
                </c:pt>
                <c:pt idx="197">
                  <c:v>0.66543478899999997</c:v>
                </c:pt>
              </c:numCache>
            </c:numRef>
          </c:xVal>
          <c:yVal>
            <c:numRef>
              <c:f>SDI_age!$AH$2:$AH$199</c:f>
              <c:numCache>
                <c:formatCode>General</c:formatCode>
                <c:ptCount val="198"/>
                <c:pt idx="165" formatCode="0.0">
                  <c:v>28.370284163800001</c:v>
                </c:pt>
                <c:pt idx="166" formatCode="0.0">
                  <c:v>32.6179569516</c:v>
                </c:pt>
                <c:pt idx="167" formatCode="0.0">
                  <c:v>17.170236518599999</c:v>
                </c:pt>
                <c:pt idx="168" formatCode="0.0">
                  <c:v>39.354276496399997</c:v>
                </c:pt>
                <c:pt idx="169" formatCode="0.0">
                  <c:v>78.880797247499999</c:v>
                </c:pt>
                <c:pt idx="170" formatCode="0.0">
                  <c:v>47.197348314400003</c:v>
                </c:pt>
                <c:pt idx="171" formatCode="0.0">
                  <c:v>37.207058002700002</c:v>
                </c:pt>
                <c:pt idx="172" formatCode="0.0">
                  <c:v>44.478715910399998</c:v>
                </c:pt>
                <c:pt idx="173" formatCode="0.0">
                  <c:v>47.801955440699999</c:v>
                </c:pt>
                <c:pt idx="174" formatCode="0.0">
                  <c:v>42.9682713853</c:v>
                </c:pt>
                <c:pt idx="175" formatCode="0.0">
                  <c:v>44.152422958599999</c:v>
                </c:pt>
                <c:pt idx="176" formatCode="0.0">
                  <c:v>61.485110285700003</c:v>
                </c:pt>
                <c:pt idx="177" formatCode="0.0">
                  <c:v>54.537006809099999</c:v>
                </c:pt>
                <c:pt idx="178" formatCode="0.0">
                  <c:v>37.347381708999997</c:v>
                </c:pt>
                <c:pt idx="179" formatCode="0.0">
                  <c:v>47.636983198400003</c:v>
                </c:pt>
                <c:pt idx="180" formatCode="0.0">
                  <c:v>47.3611609409</c:v>
                </c:pt>
                <c:pt idx="181" formatCode="0.0">
                  <c:v>46.543842673599997</c:v>
                </c:pt>
                <c:pt idx="182" formatCode="0.0">
                  <c:v>69.420485980400002</c:v>
                </c:pt>
                <c:pt idx="183" formatCode="0.0">
                  <c:v>23.601148777799999</c:v>
                </c:pt>
                <c:pt idx="184" formatCode="0.0">
                  <c:v>70.937971366699998</c:v>
                </c:pt>
                <c:pt idx="185" formatCode="0.0">
                  <c:v>54.394271167500001</c:v>
                </c:pt>
                <c:pt idx="186" formatCode="0.0">
                  <c:v>57.231985028700002</c:v>
                </c:pt>
                <c:pt idx="187" formatCode="0.0">
                  <c:v>43.145224336299997</c:v>
                </c:pt>
                <c:pt idx="188" formatCode="0.0">
                  <c:v>48.194047435999998</c:v>
                </c:pt>
                <c:pt idx="189" formatCode="0.0">
                  <c:v>52.1678738337</c:v>
                </c:pt>
                <c:pt idx="190" formatCode="0.0">
                  <c:v>26.1739194976</c:v>
                </c:pt>
                <c:pt idx="191" formatCode="0.0">
                  <c:v>37.637970469899997</c:v>
                </c:pt>
                <c:pt idx="192" formatCode="0.0">
                  <c:v>49.857875288700001</c:v>
                </c:pt>
                <c:pt idx="193" formatCode="0.0">
                  <c:v>33.7965269253</c:v>
                </c:pt>
                <c:pt idx="194" formatCode="0.0">
                  <c:v>41.283502908499997</c:v>
                </c:pt>
                <c:pt idx="195" formatCode="0.0">
                  <c:v>63.4920998682</c:v>
                </c:pt>
                <c:pt idx="196" formatCode="0.0">
                  <c:v>50.923796237200001</c:v>
                </c:pt>
                <c:pt idx="197" formatCode="0.0">
                  <c:v>55.046239115600002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582-4131-8005-05992AE0B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6189791"/>
        <c:axId val="1066191871"/>
      </c:scatterChart>
      <c:valAx>
        <c:axId val="1066189791"/>
        <c:scaling>
          <c:orientation val="minMax"/>
          <c:max val="0.9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191871"/>
        <c:crosses val="autoZero"/>
        <c:crossBetween val="midCat"/>
      </c:valAx>
      <c:valAx>
        <c:axId val="1066191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RMM por 100,000 NV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18979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c:spPr>
          <c:cat>
            <c:numRef>
              <c:f>Cruda!$A$4:$A$9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Cruda!$B$4:$B$9</c:f>
              <c:numCache>
                <c:formatCode>0.0</c:formatCode>
                <c:ptCount val="6"/>
                <c:pt idx="0">
                  <c:v>17009.240388869999</c:v>
                </c:pt>
                <c:pt idx="1">
                  <c:v>17336.761951446999</c:v>
                </c:pt>
                <c:pt idx="2">
                  <c:v>17362.084984779001</c:v>
                </c:pt>
                <c:pt idx="3">
                  <c:v>17862.549424171</c:v>
                </c:pt>
                <c:pt idx="4">
                  <c:v>18672.670423985001</c:v>
                </c:pt>
                <c:pt idx="5">
                  <c:v>19601.204991341001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E-4CB4-AEAE-70711C6CD8CB}"/>
            </c:ext>
          </c:extLst>
        </c:ser>
        <c:ser>
          <c:idx val="1"/>
          <c:order val="1"/>
          <c:spPr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rgbClr val="0070C0"/>
              </a:solidFill>
            </a:ln>
          </c:spPr>
          <c:cat>
            <c:numRef>
              <c:f>Cruda!$A$4:$A$9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Cruda!$C$4:$C$9</c:f>
              <c:numCache>
                <c:formatCode>0.0</c:formatCode>
                <c:ptCount val="6"/>
                <c:pt idx="0">
                  <c:v>15017.753839493</c:v>
                </c:pt>
                <c:pt idx="1">
                  <c:v>15281.2778949739</c:v>
                </c:pt>
                <c:pt idx="2">
                  <c:v>15270.407497882999</c:v>
                </c:pt>
                <c:pt idx="3">
                  <c:v>15721.4969396589</c:v>
                </c:pt>
                <c:pt idx="4">
                  <c:v>16425.995528698</c:v>
                </c:pt>
                <c:pt idx="5">
                  <c:v>17260.237038136002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8E-4CB4-AEAE-70711C6CD8CB}"/>
            </c:ext>
          </c:extLst>
        </c:ser>
        <c:ser>
          <c:idx val="2"/>
          <c:order val="2"/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cat>
            <c:numRef>
              <c:f>Cruda!$A$4:$A$9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Cruda!$D$4:$D$9</c:f>
              <c:numCache>
                <c:formatCode>0.0</c:formatCode>
                <c:ptCount val="6"/>
                <c:pt idx="0">
                  <c:v>13254.91219759</c:v>
                </c:pt>
                <c:pt idx="1">
                  <c:v>13453.111052513001</c:v>
                </c:pt>
                <c:pt idx="2">
                  <c:v>13391.716778278</c:v>
                </c:pt>
                <c:pt idx="3">
                  <c:v>13793.520629406001</c:v>
                </c:pt>
                <c:pt idx="4">
                  <c:v>14390.227198601</c:v>
                </c:pt>
                <c:pt idx="5">
                  <c:v>15137.518942356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8E-4CB4-AEAE-70711C6CD8CB}"/>
            </c:ext>
          </c:extLst>
        </c:ser>
        <c:ser>
          <c:idx val="3"/>
          <c:order val="3"/>
          <c:spPr>
            <a:solidFill>
              <a:srgbClr val="FF7C80"/>
            </a:solidFill>
            <a:ln>
              <a:solidFill>
                <a:schemeClr val="bg1"/>
              </a:solidFill>
            </a:ln>
          </c:spPr>
          <c:cat>
            <c:numRef>
              <c:f>Cruda!$A$4:$A$9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Cruda!$E$4:$E$9</c:f>
              <c:numCache>
                <c:formatCode>0.0</c:formatCode>
                <c:ptCount val="6"/>
                <c:pt idx="0">
                  <c:v>11179.985105991</c:v>
                </c:pt>
                <c:pt idx="1">
                  <c:v>7969.3712294099996</c:v>
                </c:pt>
                <c:pt idx="2">
                  <c:v>5866.6955679660005</c:v>
                </c:pt>
                <c:pt idx="3">
                  <c:v>4639.7171914580003</c:v>
                </c:pt>
                <c:pt idx="4">
                  <c:v>3787.340223789</c:v>
                </c:pt>
                <c:pt idx="5">
                  <c:v>3175.7380813360001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8E-4CB4-AEAE-70711C6CD8CB}"/>
            </c:ext>
          </c:extLst>
        </c:ser>
        <c:ser>
          <c:idx val="4"/>
          <c:order val="4"/>
          <c:spPr>
            <a:solidFill>
              <a:srgbClr val="FF7C80"/>
            </a:solidFill>
            <a:ln w="12700">
              <a:solidFill>
                <a:srgbClr val="FF0000"/>
              </a:solidFill>
            </a:ln>
          </c:spPr>
          <c:cat>
            <c:numRef>
              <c:f>Cruda!$A$4:$A$9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Cruda!$F$4:$F$9</c:f>
              <c:numCache>
                <c:formatCode>0.0</c:formatCode>
                <c:ptCount val="6"/>
                <c:pt idx="0">
                  <c:v>10748.70377779</c:v>
                </c:pt>
                <c:pt idx="1">
                  <c:v>7599.962502718</c:v>
                </c:pt>
                <c:pt idx="2">
                  <c:v>5531.9387465720001</c:v>
                </c:pt>
                <c:pt idx="3">
                  <c:v>4332.6389044520001</c:v>
                </c:pt>
                <c:pt idx="4">
                  <c:v>3498.5341131690002</c:v>
                </c:pt>
                <c:pt idx="5">
                  <c:v>2890.2880847450001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8E-4CB4-AEAE-70711C6CD8CB}"/>
            </c:ext>
          </c:extLst>
        </c:ser>
        <c:ser>
          <c:idx val="5"/>
          <c:order val="5"/>
          <c:spPr>
            <a:solidFill>
              <a:schemeClr val="bg1"/>
            </a:solidFill>
            <a:ln>
              <a:noFill/>
            </a:ln>
          </c:spPr>
          <c:cat>
            <c:numRef>
              <c:f>Cruda!$A$4:$A$9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Cruda!$G$4:$G$9</c:f>
              <c:numCache>
                <c:formatCode>0.0</c:formatCode>
                <c:ptCount val="6"/>
                <c:pt idx="0">
                  <c:v>10354.585945606001</c:v>
                </c:pt>
                <c:pt idx="1">
                  <c:v>7274.8109698300004</c:v>
                </c:pt>
                <c:pt idx="2">
                  <c:v>5254.4284611940002</c:v>
                </c:pt>
                <c:pt idx="3">
                  <c:v>4077.2765874860002</c:v>
                </c:pt>
                <c:pt idx="4">
                  <c:v>3258.568048477</c:v>
                </c:pt>
                <c:pt idx="5">
                  <c:v>2660.3829115630001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8E-4CB4-AEAE-70711C6CD8CB}"/>
            </c:ext>
          </c:extLst>
        </c:ser>
        <c:ser>
          <c:idx val="6"/>
          <c:order val="6"/>
          <c:spPr>
            <a:solidFill>
              <a:srgbClr val="98FC9A"/>
            </a:solidFill>
            <a:ln w="25400">
              <a:noFill/>
            </a:ln>
          </c:spPr>
          <c:cat>
            <c:numRef>
              <c:f>Cruda!$A$4:$A$9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Cruda!$H$4:$H$9</c:f>
              <c:numCache>
                <c:formatCode>0.0</c:formatCode>
                <c:ptCount val="6"/>
                <c:pt idx="0">
                  <c:v>4514.0247792009995</c:v>
                </c:pt>
                <c:pt idx="1">
                  <c:v>3809.6316158770001</c:v>
                </c:pt>
                <c:pt idx="2">
                  <c:v>3166.5012240409901</c:v>
                </c:pt>
                <c:pt idx="3">
                  <c:v>2875.1593083140001</c:v>
                </c:pt>
                <c:pt idx="4">
                  <c:v>3181.9552183149999</c:v>
                </c:pt>
                <c:pt idx="5">
                  <c:v>2818.4700757270002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8E-4CB4-AEAE-70711C6CD8CB}"/>
            </c:ext>
          </c:extLst>
        </c:ser>
        <c:ser>
          <c:idx val="7"/>
          <c:order val="7"/>
          <c:spPr>
            <a:solidFill>
              <a:srgbClr val="98FC9A"/>
            </a:solidFill>
            <a:ln w="25400">
              <a:solidFill>
                <a:srgbClr val="00B050"/>
              </a:solidFill>
            </a:ln>
          </c:spPr>
          <c:cat>
            <c:numRef>
              <c:f>Cruda!$A$4:$A$9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Cruda!$I$4:$I$9</c:f>
              <c:numCache>
                <c:formatCode>0.0</c:formatCode>
                <c:ptCount val="6"/>
                <c:pt idx="0">
                  <c:v>4379.0318071840002</c:v>
                </c:pt>
                <c:pt idx="1">
                  <c:v>3712.0152264829999</c:v>
                </c:pt>
                <c:pt idx="2">
                  <c:v>3080.0150707359999</c:v>
                </c:pt>
                <c:pt idx="3">
                  <c:v>2800.3610670570001</c:v>
                </c:pt>
                <c:pt idx="4">
                  <c:v>3105.7350337510002</c:v>
                </c:pt>
                <c:pt idx="5">
                  <c:v>2745.1215311880001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08E-4CB4-AEAE-70711C6CD8CB}"/>
            </c:ext>
          </c:extLst>
        </c:ser>
        <c:ser>
          <c:idx val="8"/>
          <c:order val="8"/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numRef>
              <c:f>Cruda!$A$4:$A$9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Cruda!$J$4:$J$9</c:f>
              <c:numCache>
                <c:formatCode>0.0</c:formatCode>
                <c:ptCount val="6"/>
                <c:pt idx="0">
                  <c:v>4272.1245437859998</c:v>
                </c:pt>
                <c:pt idx="1">
                  <c:v>3641.2235349419998</c:v>
                </c:pt>
                <c:pt idx="2">
                  <c:v>3008.1806704400001</c:v>
                </c:pt>
                <c:pt idx="3">
                  <c:v>2735.1329103110002</c:v>
                </c:pt>
                <c:pt idx="4">
                  <c:v>3041.5348708629999</c:v>
                </c:pt>
                <c:pt idx="5">
                  <c:v>2682.8430593009998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8E-4CB4-AEAE-70711C6CD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726976"/>
        <c:axId val="121404032"/>
      </c:areaChart>
      <c:catAx>
        <c:axId val="11572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1404032"/>
        <c:crosses val="autoZero"/>
        <c:auto val="1"/>
        <c:lblAlgn val="ctr"/>
        <c:lblOffset val="100"/>
        <c:noMultiLvlLbl val="0"/>
      </c:catAx>
      <c:valAx>
        <c:axId val="12140403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15726976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c:spPr>
          <c:cat>
            <c:numRef>
              <c:f>AJS!$A$3:$A$8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AJS!$B$3:$B$8</c:f>
              <c:numCache>
                <c:formatCode>0.0</c:formatCode>
                <c:ptCount val="6"/>
                <c:pt idx="0">
                  <c:v>24030.774831772</c:v>
                </c:pt>
                <c:pt idx="1">
                  <c:v>23851.39465332</c:v>
                </c:pt>
                <c:pt idx="2">
                  <c:v>23113.958537578899</c:v>
                </c:pt>
                <c:pt idx="3">
                  <c:v>22967.647016047998</c:v>
                </c:pt>
                <c:pt idx="4">
                  <c:v>22886.8231177329</c:v>
                </c:pt>
                <c:pt idx="5">
                  <c:v>22797.518968582001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2-4D70-9E74-D58A3539C33E}"/>
            </c:ext>
          </c:extLst>
        </c:ser>
        <c:ser>
          <c:idx val="1"/>
          <c:order val="1"/>
          <c:spPr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rgbClr val="0070C0"/>
              </a:solidFill>
            </a:ln>
          </c:spPr>
          <c:cat>
            <c:numRef>
              <c:f>AJS!$A$3:$A$8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AJS!$C$3:$C$8</c:f>
              <c:numCache>
                <c:formatCode>0.0</c:formatCode>
                <c:ptCount val="6"/>
                <c:pt idx="0">
                  <c:v>21453.922986983998</c:v>
                </c:pt>
                <c:pt idx="1">
                  <c:v>21263.346076012</c:v>
                </c:pt>
                <c:pt idx="2">
                  <c:v>20564.121007918999</c:v>
                </c:pt>
                <c:pt idx="3">
                  <c:v>20425.276458263001</c:v>
                </c:pt>
                <c:pt idx="4">
                  <c:v>20294.32952404</c:v>
                </c:pt>
                <c:pt idx="5">
                  <c:v>20219.3588018419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22-4D70-9E74-D58A3539C33E}"/>
            </c:ext>
          </c:extLst>
        </c:ser>
        <c:ser>
          <c:idx val="2"/>
          <c:order val="2"/>
          <c:spPr>
            <a:solidFill>
              <a:schemeClr val="bg1"/>
            </a:solidFill>
            <a:ln>
              <a:solidFill>
                <a:schemeClr val="bg1"/>
              </a:solidFill>
            </a:ln>
          </c:spPr>
          <c:cat>
            <c:numRef>
              <c:f>AJS!$A$3:$A$8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AJS!$D$3:$D$8</c:f>
              <c:numCache>
                <c:formatCode>0.0</c:formatCode>
                <c:ptCount val="6"/>
                <c:pt idx="0">
                  <c:v>19157.895445824</c:v>
                </c:pt>
                <c:pt idx="1">
                  <c:v>18968.333303928001</c:v>
                </c:pt>
                <c:pt idx="2">
                  <c:v>18276.426196098</c:v>
                </c:pt>
                <c:pt idx="3">
                  <c:v>18146.093189716001</c:v>
                </c:pt>
                <c:pt idx="4">
                  <c:v>17981.6573858259</c:v>
                </c:pt>
                <c:pt idx="5">
                  <c:v>17911.998927592998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22-4D70-9E74-D58A3539C33E}"/>
            </c:ext>
          </c:extLst>
        </c:ser>
        <c:ser>
          <c:idx val="3"/>
          <c:order val="3"/>
          <c:spPr>
            <a:solidFill>
              <a:srgbClr val="FF7C80"/>
            </a:solidFill>
            <a:ln>
              <a:solidFill>
                <a:schemeClr val="bg1"/>
              </a:solidFill>
            </a:ln>
          </c:spPr>
          <c:cat>
            <c:numRef>
              <c:f>AJS!$A$3:$A$8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AJS!$E$3:$E$8</c:f>
              <c:numCache>
                <c:formatCode>0.0</c:formatCode>
                <c:ptCount val="6"/>
                <c:pt idx="0">
                  <c:v>8710.7628583909991</c:v>
                </c:pt>
                <c:pt idx="1">
                  <c:v>6663.8670861720002</c:v>
                </c:pt>
                <c:pt idx="2">
                  <c:v>5190.8381283279996</c:v>
                </c:pt>
                <c:pt idx="3">
                  <c:v>4354.6505272389904</c:v>
                </c:pt>
                <c:pt idx="4">
                  <c:v>3747.7262318129901</c:v>
                </c:pt>
                <c:pt idx="5">
                  <c:v>3268.9142972230002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22-4D70-9E74-D58A3539C33E}"/>
            </c:ext>
          </c:extLst>
        </c:ser>
        <c:ser>
          <c:idx val="4"/>
          <c:order val="4"/>
          <c:spPr>
            <a:solidFill>
              <a:srgbClr val="FF7C80"/>
            </a:solidFill>
            <a:ln w="12700">
              <a:solidFill>
                <a:srgbClr val="FF0000"/>
              </a:solidFill>
            </a:ln>
          </c:spPr>
          <c:cat>
            <c:numRef>
              <c:f>AJS!$A$3:$A$8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AJS!$F$3:$F$8</c:f>
              <c:numCache>
                <c:formatCode>0.0</c:formatCode>
                <c:ptCount val="6"/>
                <c:pt idx="0">
                  <c:v>8380.7781338690002</c:v>
                </c:pt>
                <c:pt idx="1">
                  <c:v>6350.1693308349904</c:v>
                </c:pt>
                <c:pt idx="2">
                  <c:v>4900.0989645720001</c:v>
                </c:pt>
                <c:pt idx="3">
                  <c:v>4077.6103734970002</c:v>
                </c:pt>
                <c:pt idx="4">
                  <c:v>3476.0542213919998</c:v>
                </c:pt>
                <c:pt idx="5">
                  <c:v>2993.7243089079998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22-4D70-9E74-D58A3539C33E}"/>
            </c:ext>
          </c:extLst>
        </c:ser>
        <c:ser>
          <c:idx val="5"/>
          <c:order val="5"/>
          <c:spPr>
            <a:solidFill>
              <a:schemeClr val="bg1"/>
            </a:solidFill>
            <a:ln>
              <a:noFill/>
            </a:ln>
          </c:spPr>
          <c:cat>
            <c:numRef>
              <c:f>AJS!$A$3:$A$8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AJS!$G$3:$G$8</c:f>
              <c:numCache>
                <c:formatCode>0.0</c:formatCode>
                <c:ptCount val="6"/>
                <c:pt idx="0">
                  <c:v>8079.4185400010001</c:v>
                </c:pt>
                <c:pt idx="1">
                  <c:v>6076.1000961069903</c:v>
                </c:pt>
                <c:pt idx="2">
                  <c:v>4664.6460890770004</c:v>
                </c:pt>
                <c:pt idx="3">
                  <c:v>3845.9651172159902</c:v>
                </c:pt>
                <c:pt idx="4">
                  <c:v>3251.4177262779999</c:v>
                </c:pt>
                <c:pt idx="5">
                  <c:v>2768.102660775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22-4D70-9E74-D58A3539C33E}"/>
            </c:ext>
          </c:extLst>
        </c:ser>
        <c:ser>
          <c:idx val="6"/>
          <c:order val="6"/>
          <c:spPr>
            <a:solidFill>
              <a:srgbClr val="98FC9A"/>
            </a:solidFill>
            <a:ln w="25400">
              <a:noFill/>
            </a:ln>
          </c:spPr>
          <c:cat>
            <c:numRef>
              <c:f>AJS!$A$3:$A$8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AJS!$H$3:$H$8</c:f>
              <c:numCache>
                <c:formatCode>0.0</c:formatCode>
                <c:ptCount val="6"/>
                <c:pt idx="0">
                  <c:v>4669.9311584229999</c:v>
                </c:pt>
                <c:pt idx="1">
                  <c:v>3848.3455777170002</c:v>
                </c:pt>
                <c:pt idx="2">
                  <c:v>3205.4945826529902</c:v>
                </c:pt>
                <c:pt idx="3">
                  <c:v>2915.202081203</c:v>
                </c:pt>
                <c:pt idx="4">
                  <c:v>3161.553293467</c:v>
                </c:pt>
                <c:pt idx="5">
                  <c:v>2793.6980128290002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22-4D70-9E74-D58A3539C33E}"/>
            </c:ext>
          </c:extLst>
        </c:ser>
        <c:ser>
          <c:idx val="7"/>
          <c:order val="7"/>
          <c:spPr>
            <a:solidFill>
              <a:srgbClr val="98FC9A"/>
            </a:solidFill>
            <a:ln w="25400">
              <a:solidFill>
                <a:srgbClr val="00B050"/>
              </a:solidFill>
            </a:ln>
          </c:spPr>
          <c:cat>
            <c:numRef>
              <c:f>AJS!$A$3:$A$8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AJS!$I$3:$I$8</c:f>
              <c:numCache>
                <c:formatCode>0.0</c:formatCode>
                <c:ptCount val="6"/>
                <c:pt idx="0">
                  <c:v>4514.3488794570003</c:v>
                </c:pt>
                <c:pt idx="1">
                  <c:v>3734.3978881839998</c:v>
                </c:pt>
                <c:pt idx="2">
                  <c:v>3098.8492071629998</c:v>
                </c:pt>
                <c:pt idx="3">
                  <c:v>2825.2990916369999</c:v>
                </c:pt>
                <c:pt idx="4">
                  <c:v>3075.0831589099998</c:v>
                </c:pt>
                <c:pt idx="5">
                  <c:v>2714.053168893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22-4D70-9E74-D58A3539C33E}"/>
            </c:ext>
          </c:extLst>
        </c:ser>
        <c:ser>
          <c:idx val="8"/>
          <c:order val="8"/>
          <c:spPr>
            <a:solidFill>
              <a:schemeClr val="bg1"/>
            </a:solidFill>
            <a:ln w="25400">
              <a:solidFill>
                <a:schemeClr val="bg1"/>
              </a:solidFill>
            </a:ln>
          </c:spPr>
          <c:cat>
            <c:numRef>
              <c:f>AJS!$A$3:$A$8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AJS!$J$3:$J$8</c:f>
              <c:numCache>
                <c:formatCode>0.0</c:formatCode>
                <c:ptCount val="6"/>
                <c:pt idx="0">
                  <c:v>4389.5799666639996</c:v>
                </c:pt>
                <c:pt idx="1">
                  <c:v>3654.628992081</c:v>
                </c:pt>
                <c:pt idx="2">
                  <c:v>3015.1823535560002</c:v>
                </c:pt>
                <c:pt idx="3">
                  <c:v>2750.5444362759999</c:v>
                </c:pt>
                <c:pt idx="4">
                  <c:v>3004.3372884390001</c:v>
                </c:pt>
                <c:pt idx="5">
                  <c:v>2645.9265500309998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22-4D70-9E74-D58A3539C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426496"/>
        <c:axId val="122457472"/>
      </c:areaChart>
      <c:catAx>
        <c:axId val="12242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2457472"/>
        <c:crosses val="autoZero"/>
        <c:auto val="1"/>
        <c:lblAlgn val="ctr"/>
        <c:lblOffset val="100"/>
        <c:noMultiLvlLbl val="0"/>
      </c:catAx>
      <c:valAx>
        <c:axId val="122457472"/>
        <c:scaling>
          <c:orientation val="minMax"/>
          <c:max val="25000"/>
        </c:scaling>
        <c:delete val="0"/>
        <c:axPos val="l"/>
        <c:numFmt formatCode="0.0" sourceLinked="1"/>
        <c:majorTickMark val="out"/>
        <c:minorTickMark val="none"/>
        <c:tickLblPos val="nextTo"/>
        <c:crossAx val="122426496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'download (12)'!$H$1</c:f>
              <c:strCache>
                <c:ptCount val="1"/>
                <c:pt idx="0">
                  <c:v>Ajs Edad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'download (12)'!$G$2:$G$7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'download (12)'!$H$2:$H$7</c:f>
              <c:numCache>
                <c:formatCode>0.0</c:formatCode>
                <c:ptCount val="6"/>
                <c:pt idx="0">
                  <c:v>68.608671426999905</c:v>
                </c:pt>
                <c:pt idx="1">
                  <c:v>70.540851447999998</c:v>
                </c:pt>
                <c:pt idx="2">
                  <c:v>63.755735754999897</c:v>
                </c:pt>
                <c:pt idx="3">
                  <c:v>67.471072542999906</c:v>
                </c:pt>
                <c:pt idx="4">
                  <c:v>65.431057010000004</c:v>
                </c:pt>
                <c:pt idx="5">
                  <c:v>69.904711562999907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9-484E-8FF9-3A934F21133C}"/>
            </c:ext>
          </c:extLst>
        </c:ser>
        <c:ser>
          <c:idx val="1"/>
          <c:order val="1"/>
          <c:tx>
            <c:strRef>
              <c:f>'download (12)'!$L$1</c:f>
              <c:strCache>
                <c:ptCount val="1"/>
                <c:pt idx="0">
                  <c:v>Cruda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'download (12)'!$L$2:$L$7</c:f>
              <c:numCache>
                <c:formatCode>0.0</c:formatCode>
                <c:ptCount val="6"/>
                <c:pt idx="0">
                  <c:v>31.754013616999998</c:v>
                </c:pt>
                <c:pt idx="1">
                  <c:v>34.732732456000001</c:v>
                </c:pt>
                <c:pt idx="2">
                  <c:v>33.532417729000002</c:v>
                </c:pt>
                <c:pt idx="3">
                  <c:v>38.679756107999999</c:v>
                </c:pt>
                <c:pt idx="4">
                  <c:v>41.519969818</c:v>
                </c:pt>
                <c:pt idx="5">
                  <c:v>49.397686961999902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69-484E-8FF9-3A934F211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0272463"/>
        <c:axId val="1880264559"/>
      </c:barChart>
      <c:catAx>
        <c:axId val="188027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264559"/>
        <c:crosses val="autoZero"/>
        <c:auto val="1"/>
        <c:lblAlgn val="ctr"/>
        <c:lblOffset val="100"/>
        <c:noMultiLvlLbl val="0"/>
      </c:catAx>
      <c:valAx>
        <c:axId val="188026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Tasa por 100,000 habitantes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272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'download (16)'!$I$30</c:f>
              <c:strCache>
                <c:ptCount val="1"/>
                <c:pt idx="0">
                  <c:v>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'download (16)'!$G$31:$G$40</c:f>
              <c:numCache>
                <c:formatCode>General</c:formatCode>
                <c:ptCount val="10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</c:numCache>
            </c:numRef>
          </c:cat>
          <c:val>
            <c:numRef>
              <c:f>'download (16)'!$I$31:$I$40</c:f>
              <c:numCache>
                <c:formatCode>0.0</c:formatCode>
                <c:ptCount val="10"/>
                <c:pt idx="0">
                  <c:v>105</c:v>
                </c:pt>
                <c:pt idx="1">
                  <c:v>90</c:v>
                </c:pt>
                <c:pt idx="2">
                  <c:v>70</c:v>
                </c:pt>
                <c:pt idx="3">
                  <c:v>53</c:v>
                </c:pt>
                <c:pt idx="4">
                  <c:v>41</c:v>
                </c:pt>
                <c:pt idx="5">
                  <c:v>32</c:v>
                </c:pt>
                <c:pt idx="6">
                  <c:v>27</c:v>
                </c:pt>
                <c:pt idx="7">
                  <c:v>21</c:v>
                </c:pt>
                <c:pt idx="8">
                  <c:v>18</c:v>
                </c:pt>
                <c:pt idx="9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6-4B4D-BCAF-0942B906C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83831568"/>
        <c:axId val="1483826160"/>
      </c:barChart>
      <c:catAx>
        <c:axId val="148383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826160"/>
        <c:crosses val="autoZero"/>
        <c:auto val="1"/>
        <c:lblAlgn val="ctr"/>
        <c:lblOffset val="100"/>
        <c:noMultiLvlLbl val="0"/>
      </c:catAx>
      <c:valAx>
        <c:axId val="148382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8315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'download (16)'!$M$36</c:f>
              <c:strCache>
                <c:ptCount val="1"/>
                <c:pt idx="0">
                  <c:v>APMP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'download (16)'!$I$37:$I$42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'download (16)'!$M$37:$M$42</c:f>
              <c:numCache>
                <c:formatCode>0.0%</c:formatCode>
                <c:ptCount val="6"/>
                <c:pt idx="0">
                  <c:v>0.70347133229591408</c:v>
                </c:pt>
                <c:pt idx="1">
                  <c:v>0.68428235669756343</c:v>
                </c:pt>
                <c:pt idx="2">
                  <c:v>0.6565620416434429</c:v>
                </c:pt>
                <c:pt idx="3">
                  <c:v>0.64355591796342448</c:v>
                </c:pt>
                <c:pt idx="4">
                  <c:v>0.6365829614950298</c:v>
                </c:pt>
                <c:pt idx="5">
                  <c:v>0.62271455391966213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E-4886-B5A8-0BB4A1A20D8C}"/>
            </c:ext>
          </c:extLst>
        </c:ser>
        <c:ser>
          <c:idx val="1"/>
          <c:order val="1"/>
          <c:tx>
            <c:strRef>
              <c:f>'download (16)'!$N$36</c:f>
              <c:strCache>
                <c:ptCount val="1"/>
                <c:pt idx="0">
                  <c:v>AVD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'download (16)'!$I$37:$I$42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'download (16)'!$N$37:$N$42</c:f>
              <c:numCache>
                <c:formatCode>0.0%</c:formatCode>
                <c:ptCount val="6"/>
                <c:pt idx="0">
                  <c:v>0.29652866770408592</c:v>
                </c:pt>
                <c:pt idx="1">
                  <c:v>0.31571764330243657</c:v>
                </c:pt>
                <c:pt idx="2">
                  <c:v>0.3434379583565571</c:v>
                </c:pt>
                <c:pt idx="3">
                  <c:v>0.35644408203657552</c:v>
                </c:pt>
                <c:pt idx="4">
                  <c:v>0.3634170385049702</c:v>
                </c:pt>
                <c:pt idx="5">
                  <c:v>0.37728544608033787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E-4886-B5A8-0BB4A1A20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34039856"/>
        <c:axId val="1534045680"/>
      </c:barChart>
      <c:catAx>
        <c:axId val="153403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045680"/>
        <c:crosses val="autoZero"/>
        <c:auto val="1"/>
        <c:lblAlgn val="ctr"/>
        <c:lblOffset val="100"/>
        <c:noMultiLvlLbl val="0"/>
      </c:catAx>
      <c:valAx>
        <c:axId val="15340456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0398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'download (20)'!$R$28</c:f>
              <c:strCache>
                <c:ptCount val="1"/>
                <c:pt idx="0">
                  <c:v>APMP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'download (20)'!$Q$29:$Q$48</c:f>
              <c:strCache>
                <c:ptCount val="20"/>
                <c:pt idx="0">
                  <c:v>ENN</c:v>
                </c:pt>
                <c:pt idx="1">
                  <c:v>LNN</c:v>
                </c:pt>
                <c:pt idx="2">
                  <c:v>PNN</c:v>
                </c:pt>
                <c:pt idx="3">
                  <c:v>1</c:v>
                </c:pt>
                <c:pt idx="4">
                  <c:v>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35</c:v>
                </c:pt>
                <c:pt idx="11">
                  <c:v>40</c:v>
                </c:pt>
                <c:pt idx="12">
                  <c:v>45</c:v>
                </c:pt>
                <c:pt idx="13">
                  <c:v>50</c:v>
                </c:pt>
                <c:pt idx="14">
                  <c:v>55</c:v>
                </c:pt>
                <c:pt idx="15">
                  <c:v>60</c:v>
                </c:pt>
                <c:pt idx="16">
                  <c:v>65</c:v>
                </c:pt>
                <c:pt idx="17">
                  <c:v>70</c:v>
                </c:pt>
                <c:pt idx="18">
                  <c:v>75</c:v>
                </c:pt>
                <c:pt idx="19">
                  <c:v>80</c:v>
                </c:pt>
              </c:strCache>
            </c:strRef>
          </c:cat>
          <c:val>
            <c:numRef>
              <c:f>'download (20)'!$R$29:$R$48</c:f>
              <c:numCache>
                <c:formatCode>General</c:formatCode>
                <c:ptCount val="20"/>
                <c:pt idx="0">
                  <c:v>0.99825547474986998</c:v>
                </c:pt>
                <c:pt idx="1">
                  <c:v>0.99323263325360789</c:v>
                </c:pt>
                <c:pt idx="2">
                  <c:v>0.94316642117562965</c:v>
                </c:pt>
                <c:pt idx="3">
                  <c:v>0.67878444015953643</c:v>
                </c:pt>
                <c:pt idx="4">
                  <c:v>0.32321386038709399</c:v>
                </c:pt>
                <c:pt idx="5">
                  <c:v>0.3006623474864995</c:v>
                </c:pt>
                <c:pt idx="6">
                  <c:v>0.44265448919607742</c:v>
                </c:pt>
                <c:pt idx="7">
                  <c:v>0.49585360676037266</c:v>
                </c:pt>
                <c:pt idx="8">
                  <c:v>0.48764380139769831</c:v>
                </c:pt>
                <c:pt idx="9">
                  <c:v>0.4837896888094636</c:v>
                </c:pt>
                <c:pt idx="10">
                  <c:v>0.49023287186205733</c:v>
                </c:pt>
                <c:pt idx="11">
                  <c:v>0.50804807267540342</c:v>
                </c:pt>
                <c:pt idx="12">
                  <c:v>0.54958389876063407</c:v>
                </c:pt>
                <c:pt idx="13">
                  <c:v>0.59739408359861201</c:v>
                </c:pt>
                <c:pt idx="14">
                  <c:v>0.62557361355885321</c:v>
                </c:pt>
                <c:pt idx="15">
                  <c:v>0.64969654417447609</c:v>
                </c:pt>
                <c:pt idx="16">
                  <c:v>0.6810549432602091</c:v>
                </c:pt>
                <c:pt idx="17">
                  <c:v>0.6891049141478286</c:v>
                </c:pt>
                <c:pt idx="18">
                  <c:v>0.70521001093019831</c:v>
                </c:pt>
                <c:pt idx="19">
                  <c:v>0.74182880310451671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0-462A-ABE1-3B8B599DAA1A}"/>
            </c:ext>
          </c:extLst>
        </c:ser>
        <c:ser>
          <c:idx val="1"/>
          <c:order val="1"/>
          <c:tx>
            <c:strRef>
              <c:f>'download (20)'!$S$28</c:f>
              <c:strCache>
                <c:ptCount val="1"/>
                <c:pt idx="0">
                  <c:v>AVD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'download (20)'!$Q$29:$Q$48</c:f>
              <c:strCache>
                <c:ptCount val="20"/>
                <c:pt idx="0">
                  <c:v>ENN</c:v>
                </c:pt>
                <c:pt idx="1">
                  <c:v>LNN</c:v>
                </c:pt>
                <c:pt idx="2">
                  <c:v>PNN</c:v>
                </c:pt>
                <c:pt idx="3">
                  <c:v>1</c:v>
                </c:pt>
                <c:pt idx="4">
                  <c:v>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25</c:v>
                </c:pt>
                <c:pt idx="9">
                  <c:v>30</c:v>
                </c:pt>
                <c:pt idx="10">
                  <c:v>35</c:v>
                </c:pt>
                <c:pt idx="11">
                  <c:v>40</c:v>
                </c:pt>
                <c:pt idx="12">
                  <c:v>45</c:v>
                </c:pt>
                <c:pt idx="13">
                  <c:v>50</c:v>
                </c:pt>
                <c:pt idx="14">
                  <c:v>55</c:v>
                </c:pt>
                <c:pt idx="15">
                  <c:v>60</c:v>
                </c:pt>
                <c:pt idx="16">
                  <c:v>65</c:v>
                </c:pt>
                <c:pt idx="17">
                  <c:v>70</c:v>
                </c:pt>
                <c:pt idx="18">
                  <c:v>75</c:v>
                </c:pt>
                <c:pt idx="19">
                  <c:v>80</c:v>
                </c:pt>
              </c:strCache>
            </c:strRef>
          </c:cat>
          <c:val>
            <c:numRef>
              <c:f>'download (20)'!$S$29:$S$48</c:f>
              <c:numCache>
                <c:formatCode>General</c:formatCode>
                <c:ptCount val="20"/>
                <c:pt idx="0">
                  <c:v>1.7445252501301412E-3</c:v>
                </c:pt>
                <c:pt idx="1">
                  <c:v>6.7673667463920891E-3</c:v>
                </c:pt>
                <c:pt idx="2">
                  <c:v>5.6833578824370345E-2</c:v>
                </c:pt>
                <c:pt idx="3">
                  <c:v>0.32121555984046357</c:v>
                </c:pt>
                <c:pt idx="4">
                  <c:v>0.67678613961290601</c:v>
                </c:pt>
                <c:pt idx="5">
                  <c:v>0.69933765251350044</c:v>
                </c:pt>
                <c:pt idx="6">
                  <c:v>0.55734551080392247</c:v>
                </c:pt>
                <c:pt idx="7">
                  <c:v>0.50414639323962729</c:v>
                </c:pt>
                <c:pt idx="8">
                  <c:v>0.51235619860230164</c:v>
                </c:pt>
                <c:pt idx="9">
                  <c:v>0.51621031119053629</c:v>
                </c:pt>
                <c:pt idx="10">
                  <c:v>0.50976712813794267</c:v>
                </c:pt>
                <c:pt idx="11">
                  <c:v>0.49195192732459669</c:v>
                </c:pt>
                <c:pt idx="12">
                  <c:v>0.45041610123936598</c:v>
                </c:pt>
                <c:pt idx="13">
                  <c:v>0.40260591640138799</c:v>
                </c:pt>
                <c:pt idx="14">
                  <c:v>0.37442638644114673</c:v>
                </c:pt>
                <c:pt idx="15">
                  <c:v>0.3503034558255238</c:v>
                </c:pt>
                <c:pt idx="16">
                  <c:v>0.31894505673979101</c:v>
                </c:pt>
                <c:pt idx="17">
                  <c:v>0.31089508585217152</c:v>
                </c:pt>
                <c:pt idx="18">
                  <c:v>0.29478998906980181</c:v>
                </c:pt>
                <c:pt idx="19">
                  <c:v>0.25817119689548323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0-462A-ABE1-3B8B599DA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0807264"/>
        <c:axId val="1670804768"/>
      </c:barChart>
      <c:catAx>
        <c:axId val="16708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0804768"/>
        <c:crosses val="autoZero"/>
        <c:auto val="1"/>
        <c:lblAlgn val="ctr"/>
        <c:lblOffset val="100"/>
        <c:noMultiLvlLbl val="0"/>
      </c:catAx>
      <c:valAx>
        <c:axId val="16708047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08072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SDI!$K$1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64-4E83-835A-D8532E11FB5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64-4E83-835A-D8532E11FB5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64-4E83-835A-D8532E11FB5B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64-4E83-835A-D8532E11FB5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64-4E83-835A-D8532E11FB5B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64-4E83-835A-D8532E11FB5B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164-4E83-835A-D8532E11FB5B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164-4E83-835A-D8532E11FB5B}"/>
              </c:ext>
            </c:extLst>
          </c:dPt>
          <c:dPt>
            <c:idx val="8"/>
            <c:invertIfNegative val="0"/>
            <c:bubble3D val="0"/>
            <c:spPr>
              <a:solidFill>
                <a:srgbClr val="DB85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164-4E83-835A-D8532E11FB5B}"/>
              </c:ext>
            </c:extLst>
          </c:dPt>
          <c:dPt>
            <c:idx val="9"/>
            <c:invertIfNegative val="0"/>
            <c:bubble3D val="0"/>
            <c:spPr>
              <a:solidFill>
                <a:srgbClr val="DB85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164-4E83-835A-D8532E11FB5B}"/>
              </c:ext>
            </c:extLst>
          </c:dPt>
          <c:dPt>
            <c:idx val="10"/>
            <c:invertIfNegative val="0"/>
            <c:bubble3D val="0"/>
            <c:spPr>
              <a:solidFill>
                <a:srgbClr val="DB85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164-4E83-835A-D8532E11FB5B}"/>
              </c:ext>
            </c:extLst>
          </c:dPt>
          <c:dPt>
            <c:idx val="11"/>
            <c:invertIfNegative val="0"/>
            <c:bubble3D val="0"/>
            <c:spPr>
              <a:solidFill>
                <a:srgbClr val="DB85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164-4E83-835A-D8532E11FB5B}"/>
              </c:ext>
            </c:extLst>
          </c:dPt>
          <c:dPt>
            <c:idx val="12"/>
            <c:invertIfNegative val="0"/>
            <c:bubble3D val="0"/>
            <c:spPr>
              <a:solidFill>
                <a:srgbClr val="DB85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164-4E83-835A-D8532E11FB5B}"/>
              </c:ext>
            </c:extLst>
          </c:dPt>
          <c:dPt>
            <c:idx val="13"/>
            <c:invertIfNegative val="0"/>
            <c:bubble3D val="0"/>
            <c:spPr>
              <a:solidFill>
                <a:srgbClr val="DB85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164-4E83-835A-D8532E11FB5B}"/>
              </c:ext>
            </c:extLst>
          </c:dPt>
          <c:dPt>
            <c:idx val="14"/>
            <c:invertIfNegative val="0"/>
            <c:bubble3D val="0"/>
            <c:spPr>
              <a:solidFill>
                <a:srgbClr val="DB85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164-4E83-835A-D8532E11FB5B}"/>
              </c:ext>
            </c:extLst>
          </c:dPt>
          <c:dPt>
            <c:idx val="15"/>
            <c:invertIfNegative val="0"/>
            <c:bubble3D val="0"/>
            <c:spPr>
              <a:solidFill>
                <a:srgbClr val="DB85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164-4E83-835A-D8532E11FB5B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164-4E83-835A-D8532E11FB5B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A164-4E83-835A-D8532E11FB5B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A164-4E83-835A-D8532E11FB5B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A164-4E83-835A-D8532E11FB5B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A164-4E83-835A-D8532E11FB5B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A164-4E83-835A-D8532E11FB5B}"/>
              </c:ext>
            </c:extLst>
          </c:dPt>
          <c:dPt>
            <c:idx val="2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A164-4E83-835A-D8532E11FB5B}"/>
              </c:ext>
            </c:extLst>
          </c:dPt>
          <c:dPt>
            <c:idx val="2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A164-4E83-835A-D8532E11FB5B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A164-4E83-835A-D8532E11FB5B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A164-4E83-835A-D8532E11FB5B}"/>
              </c:ext>
            </c:extLst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A164-4E83-835A-D8532E11FB5B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A164-4E83-835A-D8532E11FB5B}"/>
              </c:ext>
            </c:extLst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A164-4E83-835A-D8532E11FB5B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A164-4E83-835A-D8532E11FB5B}"/>
              </c:ext>
            </c:extLst>
          </c:dPt>
          <c:dPt>
            <c:idx val="3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A164-4E83-835A-D8532E11FB5B}"/>
              </c:ext>
            </c:extLst>
          </c:dPt>
          <c:dPt>
            <c:idx val="3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A164-4E83-835A-D8532E11FB5B}"/>
              </c:ext>
            </c:extLst>
          </c:dPt>
          <c:cat>
            <c:strRef>
              <c:f>SDI!$J$2:$J$33</c:f>
              <c:strCache>
                <c:ptCount val="32"/>
                <c:pt idx="0">
                  <c:v>Chiapas</c:v>
                </c:pt>
                <c:pt idx="1">
                  <c:v>Oaxaca</c:v>
                </c:pt>
                <c:pt idx="2">
                  <c:v>Guerrero</c:v>
                </c:pt>
                <c:pt idx="3">
                  <c:v>Michoacán</c:v>
                </c:pt>
                <c:pt idx="4">
                  <c:v>Hidalgo</c:v>
                </c:pt>
                <c:pt idx="5">
                  <c:v>Zacatecas</c:v>
                </c:pt>
                <c:pt idx="6">
                  <c:v>Guanajuato</c:v>
                </c:pt>
                <c:pt idx="7">
                  <c:v>Puebla</c:v>
                </c:pt>
                <c:pt idx="8">
                  <c:v>Veracruz</c:v>
                </c:pt>
                <c:pt idx="9">
                  <c:v>Tlaxcala</c:v>
                </c:pt>
                <c:pt idx="10">
                  <c:v>San Luis Potosí</c:v>
                </c:pt>
                <c:pt idx="11">
                  <c:v>Nayarit</c:v>
                </c:pt>
                <c:pt idx="12">
                  <c:v>Yucatán</c:v>
                </c:pt>
                <c:pt idx="13">
                  <c:v>Campeche</c:v>
                </c:pt>
                <c:pt idx="14">
                  <c:v>México</c:v>
                </c:pt>
                <c:pt idx="15">
                  <c:v>Morelos</c:v>
                </c:pt>
                <c:pt idx="16">
                  <c:v>Durango</c:v>
                </c:pt>
                <c:pt idx="17">
                  <c:v>Querétaro</c:v>
                </c:pt>
                <c:pt idx="18">
                  <c:v>Sinaloa</c:v>
                </c:pt>
                <c:pt idx="19">
                  <c:v>Jalisco</c:v>
                </c:pt>
                <c:pt idx="20">
                  <c:v>Quintana Roo</c:v>
                </c:pt>
                <c:pt idx="21">
                  <c:v>Tabasco</c:v>
                </c:pt>
                <c:pt idx="22">
                  <c:v>Colima</c:v>
                </c:pt>
                <c:pt idx="23">
                  <c:v>Chihuahua</c:v>
                </c:pt>
                <c:pt idx="24">
                  <c:v>Aguascalientes</c:v>
                </c:pt>
                <c:pt idx="25">
                  <c:v>Tamaulipas</c:v>
                </c:pt>
                <c:pt idx="26">
                  <c:v>Sonora</c:v>
                </c:pt>
                <c:pt idx="27">
                  <c:v>Baja California</c:v>
                </c:pt>
                <c:pt idx="28">
                  <c:v>Baja California Sur</c:v>
                </c:pt>
                <c:pt idx="29">
                  <c:v>Coahuila</c:v>
                </c:pt>
                <c:pt idx="30">
                  <c:v>Nuevo León</c:v>
                </c:pt>
                <c:pt idx="31">
                  <c:v>Cd de México</c:v>
                </c:pt>
              </c:strCache>
            </c:strRef>
          </c:cat>
          <c:val>
            <c:numRef>
              <c:f>SDI!$K$2:$K$33</c:f>
              <c:numCache>
                <c:formatCode>General</c:formatCode>
                <c:ptCount val="32"/>
                <c:pt idx="0">
                  <c:v>0.58126966300000005</c:v>
                </c:pt>
                <c:pt idx="1">
                  <c:v>0.59875689300000001</c:v>
                </c:pt>
                <c:pt idx="2">
                  <c:v>0.60848093199999997</c:v>
                </c:pt>
                <c:pt idx="3">
                  <c:v>0.64831793599999998</c:v>
                </c:pt>
                <c:pt idx="4">
                  <c:v>0.66118294499999997</c:v>
                </c:pt>
                <c:pt idx="5">
                  <c:v>0.66543478899999997</c:v>
                </c:pt>
                <c:pt idx="6">
                  <c:v>0.66671245599999995</c:v>
                </c:pt>
                <c:pt idx="7">
                  <c:v>0.67094902099999998</c:v>
                </c:pt>
                <c:pt idx="8">
                  <c:v>0.67851484200000001</c:v>
                </c:pt>
                <c:pt idx="9">
                  <c:v>0.68600449600000002</c:v>
                </c:pt>
                <c:pt idx="10">
                  <c:v>0.68876216000000001</c:v>
                </c:pt>
                <c:pt idx="11">
                  <c:v>0.69354698199999998</c:v>
                </c:pt>
                <c:pt idx="12">
                  <c:v>0.70389315900000005</c:v>
                </c:pt>
                <c:pt idx="13">
                  <c:v>0.70628495599999996</c:v>
                </c:pt>
                <c:pt idx="14">
                  <c:v>0.71085027700000003</c:v>
                </c:pt>
                <c:pt idx="15">
                  <c:v>0.71554290499999995</c:v>
                </c:pt>
                <c:pt idx="16">
                  <c:v>0.72014606699999995</c:v>
                </c:pt>
                <c:pt idx="17">
                  <c:v>0.72305275199999997</c:v>
                </c:pt>
                <c:pt idx="18">
                  <c:v>0.72681726000000002</c:v>
                </c:pt>
                <c:pt idx="19">
                  <c:v>0.73346182000000004</c:v>
                </c:pt>
                <c:pt idx="20">
                  <c:v>0.737329436</c:v>
                </c:pt>
                <c:pt idx="21">
                  <c:v>0.73802454399999995</c:v>
                </c:pt>
                <c:pt idx="22">
                  <c:v>0.74375672500000001</c:v>
                </c:pt>
                <c:pt idx="23">
                  <c:v>0.74607739299999998</c:v>
                </c:pt>
                <c:pt idx="24">
                  <c:v>0.75134144199999997</c:v>
                </c:pt>
                <c:pt idx="25">
                  <c:v>0.77030514699999997</c:v>
                </c:pt>
                <c:pt idx="26">
                  <c:v>0.77642749</c:v>
                </c:pt>
                <c:pt idx="27">
                  <c:v>0.78187517799999995</c:v>
                </c:pt>
                <c:pt idx="28">
                  <c:v>0.78655488200000001</c:v>
                </c:pt>
                <c:pt idx="29">
                  <c:v>0.79068885700000002</c:v>
                </c:pt>
                <c:pt idx="30">
                  <c:v>0.82813145399999999</c:v>
                </c:pt>
                <c:pt idx="31">
                  <c:v>0.88033026400000003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A164-4E83-835A-D8532E11F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4693632"/>
        <c:axId val="244694048"/>
      </c:barChart>
      <c:catAx>
        <c:axId val="24469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694048"/>
        <c:crosses val="autoZero"/>
        <c:auto val="1"/>
        <c:lblAlgn val="ctr"/>
        <c:lblOffset val="100"/>
        <c:tickLblSkip val="1"/>
        <c:noMultiLvlLbl val="0"/>
      </c:catAx>
      <c:valAx>
        <c:axId val="244694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69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1990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1.5879265091863516E-3"/>
                  <c:y val="-0.4679017206182560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Sheet3!$B$3:$B$34</c:f>
              <c:numCache>
                <c:formatCode>General</c:formatCode>
                <c:ptCount val="32"/>
                <c:pt idx="0">
                  <c:v>0.58695221200000003</c:v>
                </c:pt>
                <c:pt idx="1">
                  <c:v>0.62198699300000004</c:v>
                </c:pt>
                <c:pt idx="2">
                  <c:v>0.63865674100000003</c:v>
                </c:pt>
                <c:pt idx="3">
                  <c:v>0.54929588900000004</c:v>
                </c:pt>
                <c:pt idx="4">
                  <c:v>0.42302200600000001</c:v>
                </c:pt>
                <c:pt idx="5">
                  <c:v>0.59338554399999999</c:v>
                </c:pt>
                <c:pt idx="6">
                  <c:v>0.63484571000000001</c:v>
                </c:pt>
                <c:pt idx="7">
                  <c:v>0.59883065199999996</c:v>
                </c:pt>
                <c:pt idx="8">
                  <c:v>0.71215316100000003</c:v>
                </c:pt>
                <c:pt idx="9">
                  <c:v>0.562367222</c:v>
                </c:pt>
                <c:pt idx="10">
                  <c:v>0.51144317399999994</c:v>
                </c:pt>
                <c:pt idx="11">
                  <c:v>0.45553826600000003</c:v>
                </c:pt>
                <c:pt idx="12">
                  <c:v>0.51654146300000003</c:v>
                </c:pt>
                <c:pt idx="13">
                  <c:v>0.56952312199999999</c:v>
                </c:pt>
                <c:pt idx="14">
                  <c:v>0.55669663700000005</c:v>
                </c:pt>
                <c:pt idx="15">
                  <c:v>0.49672973799999998</c:v>
                </c:pt>
                <c:pt idx="16">
                  <c:v>0.57494147799999995</c:v>
                </c:pt>
                <c:pt idx="17">
                  <c:v>0.54599474100000001</c:v>
                </c:pt>
                <c:pt idx="18">
                  <c:v>0.67268633099999997</c:v>
                </c:pt>
                <c:pt idx="19">
                  <c:v>0.44489459799999997</c:v>
                </c:pt>
                <c:pt idx="20">
                  <c:v>0.50800358300000004</c:v>
                </c:pt>
                <c:pt idx="21">
                  <c:v>0.55796234099999997</c:v>
                </c:pt>
                <c:pt idx="22">
                  <c:v>0.58143722399999997</c:v>
                </c:pt>
                <c:pt idx="23">
                  <c:v>0.52908011899999996</c:v>
                </c:pt>
                <c:pt idx="24">
                  <c:v>0.57788039499999999</c:v>
                </c:pt>
                <c:pt idx="25">
                  <c:v>0.62494299900000005</c:v>
                </c:pt>
                <c:pt idx="26">
                  <c:v>0.57241456300000004</c:v>
                </c:pt>
                <c:pt idx="27">
                  <c:v>0.62290236499999996</c:v>
                </c:pt>
                <c:pt idx="28">
                  <c:v>0.53276378999999996</c:v>
                </c:pt>
                <c:pt idx="29">
                  <c:v>0.53228986599999994</c:v>
                </c:pt>
                <c:pt idx="30">
                  <c:v>0.54295169499999996</c:v>
                </c:pt>
                <c:pt idx="31">
                  <c:v>0.52105862800000002</c:v>
                </c:pt>
              </c:numCache>
            </c:numRef>
          </c:xVal>
          <c:yVal>
            <c:numRef>
              <c:f>Sheet3!$C$3:$C$34</c:f>
              <c:numCache>
                <c:formatCode>General</c:formatCode>
                <c:ptCount val="32"/>
                <c:pt idx="0">
                  <c:v>-0.89</c:v>
                </c:pt>
                <c:pt idx="1">
                  <c:v>-1.34</c:v>
                </c:pt>
                <c:pt idx="2">
                  <c:v>-0.97</c:v>
                </c:pt>
                <c:pt idx="3">
                  <c:v>0.48</c:v>
                </c:pt>
                <c:pt idx="4">
                  <c:v>2.36</c:v>
                </c:pt>
                <c:pt idx="5">
                  <c:v>-0.87</c:v>
                </c:pt>
                <c:pt idx="6">
                  <c:v>-1.05</c:v>
                </c:pt>
                <c:pt idx="7">
                  <c:v>-0.76</c:v>
                </c:pt>
                <c:pt idx="8">
                  <c:v>-1.69</c:v>
                </c:pt>
                <c:pt idx="9">
                  <c:v>0.01</c:v>
                </c:pt>
                <c:pt idx="10">
                  <c:v>0.21</c:v>
                </c:pt>
                <c:pt idx="11">
                  <c:v>1.75</c:v>
                </c:pt>
                <c:pt idx="12">
                  <c:v>1.17</c:v>
                </c:pt>
                <c:pt idx="13">
                  <c:v>-0.77</c:v>
                </c:pt>
                <c:pt idx="14">
                  <c:v>-0.6</c:v>
                </c:pt>
                <c:pt idx="15">
                  <c:v>0.36</c:v>
                </c:pt>
                <c:pt idx="16">
                  <c:v>-0.46</c:v>
                </c:pt>
                <c:pt idx="17">
                  <c:v>-0.13</c:v>
                </c:pt>
                <c:pt idx="18">
                  <c:v>-1.38</c:v>
                </c:pt>
                <c:pt idx="19">
                  <c:v>2.06</c:v>
                </c:pt>
                <c:pt idx="20">
                  <c:v>0.83</c:v>
                </c:pt>
                <c:pt idx="21">
                  <c:v>0.16</c:v>
                </c:pt>
                <c:pt idx="22">
                  <c:v>-0.19</c:v>
                </c:pt>
                <c:pt idx="23">
                  <c:v>0.75</c:v>
                </c:pt>
                <c:pt idx="24">
                  <c:v>-0.14000000000000001</c:v>
                </c:pt>
                <c:pt idx="25">
                  <c:v>-0.86</c:v>
                </c:pt>
                <c:pt idx="26">
                  <c:v>0.52</c:v>
                </c:pt>
                <c:pt idx="27">
                  <c:v>-0.61</c:v>
                </c:pt>
                <c:pt idx="28">
                  <c:v>-0.04</c:v>
                </c:pt>
                <c:pt idx="29">
                  <c:v>1.1299999999999999</c:v>
                </c:pt>
                <c:pt idx="30">
                  <c:v>0.4</c:v>
                </c:pt>
                <c:pt idx="31">
                  <c:v>0.56999999999999995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498-4991-B4BC-9BFB540F4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2666624"/>
        <c:axId val="2072669952"/>
      </c:scatterChart>
      <c:valAx>
        <c:axId val="2072666624"/>
        <c:scaling>
          <c:orientation val="minMax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ISD IHME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69952"/>
        <c:crosses val="autoZero"/>
        <c:crossBetween val="midCat"/>
      </c:valAx>
      <c:valAx>
        <c:axId val="207266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 Marg CONAPO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666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D5699-5509-45E7-A2C7-387E59759C17}" type="datetimeFigureOut">
              <a:rPr lang="es-MX" smtClean="0"/>
              <a:pPr/>
              <a:t>08/11/2016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2EF98-3BED-4CF9-BB0B-E379A4DF8448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888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EF98-3BED-4CF9-BB0B-E379A4DF8448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594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7030A0"/>
              </a:buClr>
              <a:buFont typeface="Arial" pitchFamily="34" charset="0"/>
              <a:buChar char="•"/>
              <a:defRPr/>
            </a:lvl1pPr>
            <a:lvl2pPr>
              <a:buClr>
                <a:srgbClr val="7030A0"/>
              </a:buClr>
              <a:defRPr/>
            </a:lvl2pPr>
            <a:lvl3pPr>
              <a:buClr>
                <a:srgbClr val="7030A0"/>
              </a:buClr>
              <a:defRPr/>
            </a:lvl3pPr>
            <a:lvl4pPr>
              <a:buClr>
                <a:srgbClr val="7030A0"/>
              </a:buClr>
              <a:defRPr/>
            </a:lvl4pPr>
            <a:lvl5pPr>
              <a:buClr>
                <a:srgbClr val="7030A0"/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1030" y="6381328"/>
            <a:ext cx="787909" cy="552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81328"/>
            <a:ext cx="1619672" cy="485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FFDEB9-008E-4B73-B529-BDB4CCA785B4}" type="datetimeFigureOut">
              <a:rPr lang="es-MX" smtClean="0"/>
              <a:pPr/>
              <a:t>08/11/2016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4248" y="6351764"/>
            <a:ext cx="2133600" cy="365125"/>
          </a:xfrm>
          <a:prstGeom prst="rect">
            <a:avLst/>
          </a:prstGeom>
        </p:spPr>
        <p:txBody>
          <a:bodyPr/>
          <a:lstStyle/>
          <a:p>
            <a:fld id="{DDE02C84-56FB-4EF6-B1DA-DE315F9269D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FFDEB9-008E-4B73-B529-BDB4CCA785B4}" type="datetimeFigureOut">
              <a:rPr lang="es-MX" smtClean="0"/>
              <a:pPr/>
              <a:t>08/11/2016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4248" y="6351764"/>
            <a:ext cx="2133600" cy="365125"/>
          </a:xfrm>
          <a:prstGeom prst="rect">
            <a:avLst/>
          </a:prstGeom>
        </p:spPr>
        <p:txBody>
          <a:bodyPr/>
          <a:lstStyle/>
          <a:p>
            <a:fld id="{DDE02C84-56FB-4EF6-B1DA-DE315F9269D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FFDEB9-008E-4B73-B529-BDB4CCA785B4}" type="datetimeFigureOut">
              <a:rPr lang="es-MX" smtClean="0"/>
              <a:pPr/>
              <a:t>08/11/2016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4248" y="6351764"/>
            <a:ext cx="2133600" cy="365125"/>
          </a:xfrm>
          <a:prstGeom prst="rect">
            <a:avLst/>
          </a:prstGeom>
        </p:spPr>
        <p:txBody>
          <a:bodyPr/>
          <a:lstStyle/>
          <a:p>
            <a:fld id="{DDE02C84-56FB-4EF6-B1DA-DE315F9269D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FFDEB9-008E-4B73-B529-BDB4CCA785B4}" type="datetimeFigureOut">
              <a:rPr lang="es-MX" smtClean="0"/>
              <a:pPr/>
              <a:t>08/11/2016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4248" y="6351764"/>
            <a:ext cx="2133600" cy="365125"/>
          </a:xfrm>
          <a:prstGeom prst="rect">
            <a:avLst/>
          </a:prstGeom>
        </p:spPr>
        <p:txBody>
          <a:bodyPr/>
          <a:lstStyle/>
          <a:p>
            <a:fld id="{DDE02C84-56FB-4EF6-B1DA-DE315F9269D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Marcador de contenido" descr="fondo2.jpg"/>
          <p:cNvPicPr>
            <a:picLocks noChangeAspect="1"/>
          </p:cNvPicPr>
          <p:nvPr userDrawn="1"/>
        </p:nvPicPr>
        <p:blipFill rotWithShape="1">
          <a:blip r:embed="rId13" cstate="print"/>
          <a:srcRect t="76875"/>
          <a:stretch/>
        </p:blipFill>
        <p:spPr>
          <a:xfrm>
            <a:off x="-952" y="5270682"/>
            <a:ext cx="9144000" cy="1587318"/>
          </a:xfrm>
          <a:prstGeom prst="rect">
            <a:avLst/>
          </a:prstGeom>
        </p:spPr>
      </p:pic>
      <p:pic>
        <p:nvPicPr>
          <p:cNvPr id="7" name="3 Marcador de contenido" descr="fondo2.jpg"/>
          <p:cNvPicPr>
            <a:picLocks noChangeAspect="1"/>
          </p:cNvPicPr>
          <p:nvPr userDrawn="1"/>
        </p:nvPicPr>
        <p:blipFill rotWithShape="1">
          <a:blip r:embed="rId13" cstate="print"/>
          <a:srcRect t="38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80548" y="15596"/>
            <a:ext cx="856895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05110" y="11967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387741"/>
            <a:ext cx="389604" cy="389604"/>
          </a:xfrm>
          <a:prstGeom prst="rect">
            <a:avLst/>
          </a:prstGeom>
        </p:spPr>
      </p:pic>
      <p:sp>
        <p:nvSpPr>
          <p:cNvPr id="10" name="9 CuadroTexto"/>
          <p:cNvSpPr txBox="1"/>
          <p:nvPr userDrawn="1"/>
        </p:nvSpPr>
        <p:spPr>
          <a:xfrm>
            <a:off x="-36512" y="6413266"/>
            <a:ext cx="1040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b="1" dirty="0" smtClean="0">
                <a:solidFill>
                  <a:schemeClr val="tx2">
                    <a:lumMod val="75000"/>
                  </a:schemeClr>
                </a:solidFill>
              </a:rPr>
              <a:t>Instituto Nacional de Salud Pública</a:t>
            </a:r>
            <a:endParaRPr lang="es-MX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 userDrawn="1"/>
        </p:nvSpPr>
        <p:spPr>
          <a:xfrm>
            <a:off x="1331640" y="635171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s-MX" sz="800" b="1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Centro de Investigaciones en Sistemas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»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vizhub.healthdata.org/gbd-compare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vizhub.healthdata.org/gbd-compar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ttp/vizhub.healthdata.org/gbd-compare/" TargetMode="Externa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280920" cy="677937"/>
          </a:xfrm>
        </p:spPr>
        <p:txBody>
          <a:bodyPr/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La Carga de la Enfermedad, las Lesiones y los Factores de Riesgo en México 1990- 2015: resultados  a nivel </a:t>
            </a:r>
            <a:r>
              <a:rPr lang="es-MX" sz="3200" b="1" dirty="0" smtClean="0">
                <a:solidFill>
                  <a:srgbClr val="002060"/>
                </a:solidFill>
              </a:rPr>
              <a:t>Nacional </a:t>
            </a:r>
            <a:r>
              <a:rPr lang="es-MX" sz="3200" b="1" dirty="0" smtClean="0">
                <a:solidFill>
                  <a:srgbClr val="002060"/>
                </a:solidFill>
              </a:rPr>
              <a:t>y Estatal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30120" y="3861048"/>
            <a:ext cx="7667736" cy="2996952"/>
          </a:xfrm>
        </p:spPr>
        <p:txBody>
          <a:bodyPr>
            <a:normAutofit fontScale="92500" lnSpcReduction="10000"/>
          </a:bodyPr>
          <a:lstStyle/>
          <a:p>
            <a:r>
              <a:rPr lang="es-MX" sz="3000" b="1" dirty="0" smtClean="0">
                <a:solidFill>
                  <a:srgbClr val="002060"/>
                </a:solidFill>
              </a:rPr>
              <a:t>Dr Rafael Lozano</a:t>
            </a:r>
            <a:r>
              <a:rPr lang="es-MX" sz="3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MX" sz="2600" i="1" dirty="0" smtClean="0">
                <a:solidFill>
                  <a:srgbClr val="002060"/>
                </a:solidFill>
              </a:rPr>
              <a:t>Director del Centro de Investigación en Sistemas de Salud</a:t>
            </a:r>
          </a:p>
          <a:p>
            <a:r>
              <a:rPr lang="es-MX" sz="2600" i="1" dirty="0" smtClean="0">
                <a:solidFill>
                  <a:srgbClr val="002060"/>
                </a:solidFill>
              </a:rPr>
              <a:t>Profesor de Salud Global, IHME, Universidad de Washington</a:t>
            </a:r>
          </a:p>
          <a:p>
            <a:endParaRPr lang="es-MX" sz="2600" i="1" dirty="0" smtClean="0">
              <a:solidFill>
                <a:srgbClr val="002060"/>
              </a:solidFill>
            </a:endParaRPr>
          </a:p>
          <a:p>
            <a:r>
              <a:rPr lang="es-MX" sz="2600" dirty="0" smtClean="0">
                <a:solidFill>
                  <a:srgbClr val="002060"/>
                </a:solidFill>
              </a:rPr>
              <a:t>9 de Noviembre de 2016</a:t>
            </a:r>
          </a:p>
          <a:p>
            <a:r>
              <a:rPr lang="es-MX" sz="2600" dirty="0" smtClean="0">
                <a:solidFill>
                  <a:srgbClr val="002060"/>
                </a:solidFill>
              </a:rPr>
              <a:t>Día de la Salud Global</a:t>
            </a:r>
          </a:p>
          <a:p>
            <a:r>
              <a:rPr lang="es-MX" sz="2600" dirty="0" smtClean="0">
                <a:solidFill>
                  <a:srgbClr val="002060"/>
                </a:solidFill>
              </a:rPr>
              <a:t>Cuernavaca, Mor.</a:t>
            </a:r>
            <a:endParaRPr lang="es-MX" sz="2600" dirty="0" smtClean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47864" cy="1844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0"/>
            <a:ext cx="2512421" cy="165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Diez</a:t>
            </a:r>
            <a:r>
              <a:rPr lang="en-US" sz="2400" dirty="0"/>
              <a:t> </a:t>
            </a:r>
            <a:r>
              <a:rPr lang="en-US" sz="2400" dirty="0" err="1"/>
              <a:t>principales</a:t>
            </a:r>
            <a:r>
              <a:rPr lang="en-US" sz="2400" dirty="0"/>
              <a:t> </a:t>
            </a:r>
            <a:r>
              <a:rPr lang="en-US" sz="2400" dirty="0" err="1"/>
              <a:t>causas</a:t>
            </a:r>
            <a:r>
              <a:rPr lang="en-US" sz="2400" dirty="0"/>
              <a:t> de </a:t>
            </a:r>
            <a:r>
              <a:rPr lang="en-US" sz="2400" dirty="0" err="1" smtClean="0"/>
              <a:t>Muerte</a:t>
            </a:r>
            <a:r>
              <a:rPr lang="en-US" sz="2400" dirty="0" smtClean="0"/>
              <a:t> </a:t>
            </a:r>
            <a:r>
              <a:rPr lang="en-US" sz="2400" dirty="0" err="1"/>
              <a:t>en</a:t>
            </a:r>
            <a:r>
              <a:rPr lang="en-US" sz="2400" dirty="0"/>
              <a:t> México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grupo</a:t>
            </a:r>
            <a:r>
              <a:rPr lang="en-US" sz="2400" dirty="0"/>
              <a:t> de </a:t>
            </a:r>
            <a:r>
              <a:rPr lang="en-US" sz="2400" dirty="0" err="1"/>
              <a:t>edad</a:t>
            </a:r>
            <a:r>
              <a:rPr lang="en-US" sz="2400" dirty="0"/>
              <a:t>, 2015 (</a:t>
            </a:r>
            <a:r>
              <a:rPr lang="en-US" sz="2400" dirty="0" err="1"/>
              <a:t>porcentaje</a:t>
            </a:r>
            <a:r>
              <a:rPr lang="en-US" sz="2400" dirty="0"/>
              <a:t> de </a:t>
            </a:r>
            <a:r>
              <a:rPr lang="en-US" sz="2400" dirty="0" err="1"/>
              <a:t>cambio</a:t>
            </a:r>
            <a:r>
              <a:rPr lang="en-US" sz="2400" dirty="0"/>
              <a:t> de 2000 a 2015)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5981" y="6597352"/>
            <a:ext cx="48145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latin typeface="Calibri" panose="020F0502020204030204" pitchFamily="34" charset="0"/>
              </a:rPr>
              <a:t>Fuente</a:t>
            </a:r>
            <a:r>
              <a:rPr lang="es-MX" sz="1050" dirty="0" smtClean="0">
                <a:latin typeface="Calibri" panose="020F0502020204030204" pitchFamily="34" charset="0"/>
              </a:rPr>
              <a:t>: http</a:t>
            </a:r>
            <a:r>
              <a:rPr lang="es-MX" sz="1050" dirty="0">
                <a:latin typeface="Calibri" panose="020F0502020204030204" pitchFamily="34" charset="0"/>
              </a:rPr>
              <a:t>://vizhub.healthdata.org/gbd-compare</a:t>
            </a:r>
            <a:r>
              <a:rPr lang="es-MX" sz="1050" dirty="0" smtClean="0">
                <a:latin typeface="Calibri" panose="020F0502020204030204" pitchFamily="34" charset="0"/>
              </a:rPr>
              <a:t>/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80728"/>
            <a:ext cx="914849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probabilidad de morir en menores de cinco años ha caído 85% de 1970 a 2015 en México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5896" y="6444044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http://vizhub.healthdata.org/mortality/5q0-results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043608" y="1196752"/>
            <a:ext cx="6840760" cy="4176464"/>
            <a:chOff x="-36512" y="1556792"/>
            <a:chExt cx="4889060" cy="3312368"/>
          </a:xfrm>
        </p:grpSpPr>
        <p:graphicFrame>
          <p:nvGraphicFramePr>
            <p:cNvPr id="28" name="Chart 2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62634340"/>
                </p:ext>
              </p:extLst>
            </p:nvPr>
          </p:nvGraphicFramePr>
          <p:xfrm>
            <a:off x="179512" y="1556792"/>
            <a:ext cx="4673036" cy="33123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 rot="16200000">
              <a:off x="-987285" y="2867606"/>
              <a:ext cx="21785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dirty="0" smtClean="0"/>
                <a:t>Probabilidad de morir x 1000 </a:t>
              </a:r>
              <a:r>
                <a:rPr lang="es-MX" sz="1200" dirty="0" err="1" smtClean="0"/>
                <a:t>nv</a:t>
              </a:r>
              <a:endParaRPr lang="en-US" sz="1200" dirty="0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4499992" y="32849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499992" y="3140968"/>
            <a:ext cx="3024336" cy="648072"/>
            <a:chOff x="4499992" y="2924944"/>
            <a:chExt cx="3024336" cy="64807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499992" y="3284984"/>
              <a:ext cx="122413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52120" y="3573016"/>
              <a:ext cx="187220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716016" y="2924944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-34%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93918" y="3203684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-41%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862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Mortalidad en Menores de cinco años, México 1990-2000-2015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306612"/>
              </p:ext>
            </p:extLst>
          </p:nvPr>
        </p:nvGraphicFramePr>
        <p:xfrm>
          <a:off x="179512" y="1340764"/>
          <a:ext cx="2002532" cy="4376864"/>
        </p:xfrm>
        <a:graphic>
          <a:graphicData uri="http://schemas.openxmlformats.org/drawingml/2006/table">
            <a:tbl>
              <a:tblPr/>
              <a:tblGrid>
                <a:gridCol w="255406">
                  <a:extLst>
                    <a:ext uri="{9D8B030D-6E8A-4147-A177-3AD203B41FA5}">
                      <a16:colId xmlns:a16="http://schemas.microsoft.com/office/drawing/2014/main" val="2011939271"/>
                    </a:ext>
                  </a:extLst>
                </a:gridCol>
                <a:gridCol w="1747126">
                  <a:extLst>
                    <a:ext uri="{9D8B030D-6E8A-4147-A177-3AD203B41FA5}">
                      <a16:colId xmlns:a16="http://schemas.microsoft.com/office/drawing/2014/main" val="4000884808"/>
                    </a:ext>
                  </a:extLst>
                </a:gridCol>
              </a:tblGrid>
              <a:tr h="27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182368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Diarreas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381475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Pretermino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07391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Inf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Resp. Baja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323674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en-US" sz="140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Congénitas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982535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Asfixia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neonatal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755852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Sepsis neonatal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649509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Desnutrición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425731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enf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Perinatal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629379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Sarampión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336194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Cuerpo</a:t>
                      </a:r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extraño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663151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Meningitis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078664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tránsito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852326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EPOC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779942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Ahogamientos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622884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Homicidios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69948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71895"/>
              </p:ext>
            </p:extLst>
          </p:nvPr>
        </p:nvGraphicFramePr>
        <p:xfrm>
          <a:off x="3203848" y="1340761"/>
          <a:ext cx="2376215" cy="4366142"/>
        </p:xfrm>
        <a:graphic>
          <a:graphicData uri="http://schemas.openxmlformats.org/drawingml/2006/table">
            <a:tbl>
              <a:tblPr/>
              <a:tblGrid>
                <a:gridCol w="1679002">
                  <a:extLst>
                    <a:ext uri="{9D8B030D-6E8A-4147-A177-3AD203B41FA5}">
                      <a16:colId xmlns:a16="http://schemas.microsoft.com/office/drawing/2014/main" val="454734192"/>
                    </a:ext>
                  </a:extLst>
                </a:gridCol>
                <a:gridCol w="697213">
                  <a:extLst>
                    <a:ext uri="{9D8B030D-6E8A-4147-A177-3AD203B41FA5}">
                      <a16:colId xmlns:a16="http://schemas.microsoft.com/office/drawing/2014/main" val="1768567543"/>
                    </a:ext>
                  </a:extLst>
                </a:gridCol>
              </a:tblGrid>
              <a:tr h="3600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cambio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88465"/>
                  </a:ext>
                </a:extLst>
              </a:tr>
              <a:tr h="2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Pretérmino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-22.6%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990103"/>
                  </a:ext>
                </a:extLst>
              </a:tr>
              <a:tr h="2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en-US" sz="140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Congénitas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970587"/>
                  </a:ext>
                </a:extLst>
              </a:tr>
              <a:tr h="2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Inf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Resp. Baja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-51.0%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49582"/>
                  </a:ext>
                </a:extLst>
              </a:tr>
              <a:tr h="2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Asfixia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neonatal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-46.8%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292424"/>
                  </a:ext>
                </a:extLst>
              </a:tr>
              <a:tr h="2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Diarreas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-76.9%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93070"/>
                  </a:ext>
                </a:extLst>
              </a:tr>
              <a:tr h="2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Sepsis neonatal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601841"/>
                  </a:ext>
                </a:extLst>
              </a:tr>
              <a:tr h="2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Otros enf Perinatal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-28.2%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70927"/>
                  </a:ext>
                </a:extLst>
              </a:tr>
              <a:tr h="2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Desnutrición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-47.9%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072484"/>
                  </a:ext>
                </a:extLst>
              </a:tr>
              <a:tr h="2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Cuerpo</a:t>
                      </a:r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extraño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630355"/>
                  </a:ext>
                </a:extLst>
              </a:tr>
              <a:tr h="2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tránsito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-14.5%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611673"/>
                  </a:ext>
                </a:extLst>
              </a:tr>
              <a:tr h="2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Ahogamientos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-21.2%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383578"/>
                  </a:ext>
                </a:extLst>
              </a:tr>
              <a:tr h="2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Meningitis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-55.0%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446559"/>
                  </a:ext>
                </a:extLst>
              </a:tr>
              <a:tr h="2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Leucemia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28.8%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642947"/>
                  </a:ext>
                </a:extLst>
              </a:tr>
              <a:tr h="2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Encefalitis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980068"/>
                  </a:ext>
                </a:extLst>
              </a:tr>
              <a:tr h="2670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Homicidios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-39.5%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59572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798293"/>
              </p:ext>
            </p:extLst>
          </p:nvPr>
        </p:nvGraphicFramePr>
        <p:xfrm>
          <a:off x="6703639" y="1388657"/>
          <a:ext cx="2332905" cy="4318248"/>
        </p:xfrm>
        <a:graphic>
          <a:graphicData uri="http://schemas.openxmlformats.org/drawingml/2006/table">
            <a:tbl>
              <a:tblPr/>
              <a:tblGrid>
                <a:gridCol w="1539069">
                  <a:extLst>
                    <a:ext uri="{9D8B030D-6E8A-4147-A177-3AD203B41FA5}">
                      <a16:colId xmlns:a16="http://schemas.microsoft.com/office/drawing/2014/main" val="74814908"/>
                    </a:ext>
                  </a:extLst>
                </a:gridCol>
                <a:gridCol w="793836">
                  <a:extLst>
                    <a:ext uri="{9D8B030D-6E8A-4147-A177-3AD203B41FA5}">
                      <a16:colId xmlns:a16="http://schemas.microsoft.com/office/drawing/2014/main" val="3436323435"/>
                    </a:ext>
                  </a:extLst>
                </a:gridCol>
              </a:tblGrid>
              <a:tr h="380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cambio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210006"/>
                  </a:ext>
                </a:extLst>
              </a:tr>
              <a:tr h="261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en-US" sz="140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Congénitas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-18.9%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921850"/>
                  </a:ext>
                </a:extLst>
              </a:tr>
              <a:tr h="261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Pretermino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-48.9%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858961"/>
                  </a:ext>
                </a:extLst>
              </a:tr>
              <a:tr h="261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Inf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Resp. Baja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-59.2%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311398"/>
                  </a:ext>
                </a:extLst>
              </a:tr>
              <a:tr h="261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Asfixia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neonatal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-50.8%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44446"/>
                  </a:ext>
                </a:extLst>
              </a:tr>
              <a:tr h="261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Sepsis neonatal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-23.4%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919237"/>
                  </a:ext>
                </a:extLst>
              </a:tr>
              <a:tr h="261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enf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Perinatal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-40.5%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696044"/>
                  </a:ext>
                </a:extLst>
              </a:tr>
              <a:tr h="261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Diarreas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-73.9%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292789"/>
                  </a:ext>
                </a:extLst>
              </a:tr>
              <a:tr h="261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Cuerpo</a:t>
                      </a:r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extraño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-48.9%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168454"/>
                  </a:ext>
                </a:extLst>
              </a:tr>
              <a:tr h="261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Desnutrición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-60.8%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03181"/>
                  </a:ext>
                </a:extLst>
              </a:tr>
              <a:tr h="261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tránsito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279551"/>
                  </a:ext>
                </a:extLst>
              </a:tr>
              <a:tr h="261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Ahogamientos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-49.4%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622870"/>
                  </a:ext>
                </a:extLst>
              </a:tr>
              <a:tr h="261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Leucemia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697645"/>
                  </a:ext>
                </a:extLst>
              </a:tr>
              <a:tr h="261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SMSL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780550"/>
                  </a:ext>
                </a:extLst>
              </a:tr>
              <a:tr h="261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Homicidios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-26.2%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186770"/>
                  </a:ext>
                </a:extLst>
              </a:tr>
              <a:tr h="273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Encefalitis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-40.5%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736597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182044" y="1772816"/>
            <a:ext cx="1021804" cy="1224136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82044" y="1916832"/>
            <a:ext cx="1021804" cy="1440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95736" y="2276872"/>
            <a:ext cx="1008112" cy="288032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95736" y="2154346"/>
            <a:ext cx="1008112" cy="33855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580112" y="1916832"/>
            <a:ext cx="1123528" cy="28803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95736" y="2708920"/>
            <a:ext cx="1021804" cy="1440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52071" y="2636912"/>
            <a:ext cx="100816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195736" y="3954546"/>
            <a:ext cx="1008112" cy="3385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95736" y="4293096"/>
            <a:ext cx="1008112" cy="43204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195736" y="4509120"/>
            <a:ext cx="1021804" cy="7920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95736" y="5589240"/>
            <a:ext cx="1008161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195736" y="4509120"/>
            <a:ext cx="1008112" cy="288032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195736" y="3501008"/>
            <a:ext cx="1021804" cy="1440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195736" y="3429000"/>
            <a:ext cx="1008112" cy="288032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195736" y="3212976"/>
            <a:ext cx="100816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652071" y="2420888"/>
            <a:ext cx="100816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652120" y="1844824"/>
            <a:ext cx="1008112" cy="288032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6" idx="1"/>
          </p:cNvCxnSpPr>
          <p:nvPr/>
        </p:nvCxnSpPr>
        <p:spPr>
          <a:xfrm>
            <a:off x="5580112" y="2852936"/>
            <a:ext cx="1123527" cy="694845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580112" y="2852936"/>
            <a:ext cx="1123528" cy="2880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580063" y="3214120"/>
            <a:ext cx="1048137" cy="2148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580112" y="3717032"/>
            <a:ext cx="1008112" cy="288032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580112" y="3738522"/>
            <a:ext cx="1008112" cy="3385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580112" y="4293096"/>
            <a:ext cx="1008161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580112" y="4509120"/>
            <a:ext cx="1008161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580112" y="4725144"/>
            <a:ext cx="1123528" cy="28803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652120" y="5250690"/>
            <a:ext cx="1008112" cy="3385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580112" y="5349272"/>
            <a:ext cx="1123528" cy="237647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580112" y="4773208"/>
            <a:ext cx="1224136" cy="1349109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195736" y="4005064"/>
            <a:ext cx="936055" cy="198987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365981" y="6597352"/>
            <a:ext cx="48145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latin typeface="Calibri" panose="020F0502020204030204" pitchFamily="34" charset="0"/>
              </a:rPr>
              <a:t>Fuente</a:t>
            </a:r>
            <a:r>
              <a:rPr lang="es-MX" sz="1050" dirty="0" smtClean="0">
                <a:latin typeface="Calibri" panose="020F0502020204030204" pitchFamily="34" charset="0"/>
              </a:rPr>
              <a:t>: </a:t>
            </a:r>
            <a:r>
              <a:rPr lang="es-MX" sz="1050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es-MX" sz="1050" dirty="0">
                <a:latin typeface="Calibri" panose="020F0502020204030204" pitchFamily="34" charset="0"/>
                <a:hlinkClick r:id="rId2"/>
              </a:rPr>
              <a:t>://vizhub.healthdata.org/gbd-compare</a:t>
            </a:r>
            <a:r>
              <a:rPr lang="es-MX" sz="1050" dirty="0" smtClean="0">
                <a:latin typeface="Calibri" panose="020F0502020204030204" pitchFamily="34" charset="0"/>
                <a:hlinkClick r:id="rId2"/>
              </a:rPr>
              <a:t>/</a:t>
            </a:r>
            <a:endParaRPr lang="es-MX" sz="1050" dirty="0" smtClean="0">
              <a:latin typeface="Calibri" panose="020F0502020204030204" pitchFamily="34" charset="0"/>
            </a:endParaRPr>
          </a:p>
          <a:p>
            <a:r>
              <a:rPr lang="es-MX" sz="1050" dirty="0" smtClean="0">
                <a:latin typeface="Calibri" panose="020F0502020204030204" pitchFamily="34" charset="0"/>
              </a:rPr>
              <a:t> </a:t>
            </a:r>
            <a:endParaRPr lang="es-MX" sz="1050" dirty="0">
              <a:latin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5536" y="5877272"/>
            <a:ext cx="1266693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41.0 x 1000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35896" y="5903626"/>
            <a:ext cx="1266693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27.0 x 1000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37755" y="5894334"/>
            <a:ext cx="1266693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1</a:t>
            </a:r>
            <a:r>
              <a:rPr lang="es-MX" dirty="0">
                <a:solidFill>
                  <a:schemeClr val="bg1"/>
                </a:solidFill>
              </a:rPr>
              <a:t>6</a:t>
            </a:r>
            <a:r>
              <a:rPr lang="es-MX" dirty="0" smtClean="0">
                <a:solidFill>
                  <a:schemeClr val="bg1"/>
                </a:solidFill>
              </a:rPr>
              <a:t>.0 x 1000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-243408"/>
            <a:ext cx="8707001" cy="1143000"/>
          </a:xfrm>
        </p:spPr>
        <p:txBody>
          <a:bodyPr/>
          <a:lstStyle/>
          <a:p>
            <a:r>
              <a:rPr lang="es-MX" sz="3200" dirty="0" smtClean="0"/>
              <a:t>Determinando prioridades. ¿Qué indicador usar?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1760883"/>
          <a:ext cx="2195736" cy="418839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6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259"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7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Cardiopatía Isquémica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15.4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2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Diabetes mellitus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2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Enf</a:t>
                      </a:r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. Renal Crónica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22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Enf</a:t>
                      </a:r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. Cerebrovascular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22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Cirrosis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Enf</a:t>
                      </a:r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. Pulmonar </a:t>
                      </a:r>
                      <a:r>
                        <a:rPr lang="es-MX" sz="1400" b="1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obs</a:t>
                      </a:r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. Crónica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22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Enf</a:t>
                      </a:r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. de Alzheimer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97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Infecc</a:t>
                      </a:r>
                      <a:r>
                        <a:rPr lang="es-MX" sz="1400" b="1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. Respiratoria baja</a:t>
                      </a:r>
                      <a:endParaRPr lang="es-MX" sz="14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  <a:endParaRPr lang="es-MX" sz="14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Ac. de vehículo de motor</a:t>
                      </a:r>
                      <a:endParaRPr lang="es-MX" sz="1400" b="1" i="0" u="none" strike="noStrike" noProof="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noProof="0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  <a:endParaRPr lang="es-MX" sz="1400" b="1" i="0" u="none" strike="noStrike" noProof="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22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Homicidios</a:t>
                      </a:r>
                      <a:endParaRPr lang="es-MX" sz="1400" b="1" i="0" u="none" strike="noStrike" noProof="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noProof="0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  <a:endParaRPr lang="es-MX" sz="1400" b="1" i="0" u="none" strike="noStrike" noProof="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428580"/>
              </p:ext>
            </p:extLst>
          </p:nvPr>
        </p:nvGraphicFramePr>
        <p:xfrm>
          <a:off x="2222500" y="1760883"/>
          <a:ext cx="2277492" cy="41883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0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89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89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Cardiopatía Isquémica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9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Enf</a:t>
                      </a:r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. Renal Crónica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9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Diabetes mellitus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31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Cirrosis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Homicidios</a:t>
                      </a:r>
                      <a:endParaRPr lang="es-MX" sz="1400" b="1" i="0" u="none" strike="noStrike" noProof="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  <a:endParaRPr lang="en-US" sz="14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5365042"/>
                  </a:ext>
                </a:extLst>
              </a:tr>
              <a:tr h="51669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Ac. de vehículo de motor</a:t>
                      </a:r>
                      <a:endParaRPr lang="es-MX" sz="1400" b="1" i="0" u="none" strike="noStrike" noProof="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  <a:endParaRPr lang="en-US" sz="14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89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Anomalías Congénitas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89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Enf</a:t>
                      </a:r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. Cerebrovascular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96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Infecc</a:t>
                      </a:r>
                      <a:r>
                        <a:rPr lang="es-MX" sz="1400" b="1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. Respiratoria baja</a:t>
                      </a:r>
                      <a:endParaRPr lang="es-MX" sz="14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4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noProof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Pretérmino</a:t>
                      </a:r>
                      <a:endParaRPr lang="es-MX" sz="14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571999" y="1760883"/>
          <a:ext cx="2285413" cy="41883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33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266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6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Diabetes mellitus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7536269"/>
                  </a:ext>
                </a:extLst>
              </a:tr>
              <a:tr h="32226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Lumbalgia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0863082"/>
                  </a:ext>
                </a:extLst>
              </a:tr>
              <a:tr h="44368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Hipoacusia </a:t>
                      </a:r>
                      <a:r>
                        <a:rPr lang="es-MX" sz="1400" b="1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rel.</a:t>
                      </a:r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con la edad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5148848"/>
                  </a:ext>
                </a:extLst>
              </a:tr>
              <a:tr h="32226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Depresión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8030356"/>
                  </a:ext>
                </a:extLst>
              </a:tr>
              <a:tr h="27531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Dolor de cuello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5397838"/>
                  </a:ext>
                </a:extLst>
              </a:tr>
              <a:tr h="35381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Migraña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3294518"/>
                  </a:ext>
                </a:extLst>
              </a:tr>
              <a:tr h="58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Otras </a:t>
                      </a:r>
                      <a:r>
                        <a:rPr lang="es-MX" sz="1400" b="1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enf</a:t>
                      </a:r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. Musculo esqueléticas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6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Ansiedad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68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Problemas visuales de refracción 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6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Anemia </a:t>
                      </a:r>
                      <a:r>
                        <a:rPr lang="es-MX" sz="1400" b="1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ferrorpriva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857413" y="1760883"/>
          <a:ext cx="2304256" cy="418839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21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82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Diabetes mellitus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1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Cardiopatía Isquémica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Enf</a:t>
                      </a:r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. Renal Crónica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Cirrosis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91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Anomalías Congénitas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9158371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Homicidios</a:t>
                      </a:r>
                      <a:endParaRPr lang="es-MX" sz="1400" b="1" i="0" u="none" strike="noStrike" noProof="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  <a:endParaRPr lang="en-US" sz="14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2539846"/>
                  </a:ext>
                </a:extLst>
              </a:tr>
              <a:tr h="44891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Ac. de vehículo de motor</a:t>
                      </a:r>
                      <a:endParaRPr lang="es-MX" sz="1400" b="1" i="0" u="none" strike="noStrike" noProof="0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  <a:endParaRPr lang="en-US" sz="14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0395180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Enf</a:t>
                      </a:r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. Cerebrovascular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6199188"/>
                  </a:ext>
                </a:extLst>
              </a:tr>
              <a:tr h="44891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Hipoacusia </a:t>
                      </a:r>
                      <a:r>
                        <a:rPr lang="es-MX" sz="1400" b="1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rel.</a:t>
                      </a:r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con la edad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1060613"/>
                  </a:ext>
                </a:extLst>
              </a:tr>
              <a:tr h="34182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Depresión</a:t>
                      </a:r>
                      <a:endParaRPr lang="es-MX" sz="14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980728"/>
            <a:ext cx="2058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Mortalidad (</a:t>
            </a:r>
            <a:r>
              <a:rPr lang="es-MX" sz="1600" b="1" dirty="0" err="1" smtClean="0"/>
              <a:t>ajs</a:t>
            </a:r>
            <a:r>
              <a:rPr lang="es-MX" sz="1600" b="1" dirty="0" smtClean="0"/>
              <a:t> edad)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41406" y="980728"/>
            <a:ext cx="16335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/>
              <a:t>Años Perdidos por </a:t>
            </a:r>
          </a:p>
          <a:p>
            <a:pPr algn="ctr"/>
            <a:r>
              <a:rPr lang="es-MX" sz="1400" b="1" dirty="0"/>
              <a:t>Muerte </a:t>
            </a:r>
            <a:r>
              <a:rPr lang="es-MX" sz="1400" b="1" dirty="0" smtClean="0"/>
              <a:t>Prematura</a:t>
            </a:r>
          </a:p>
          <a:p>
            <a:pPr algn="ctr"/>
            <a:r>
              <a:rPr lang="es-MX" sz="1400" b="1" dirty="0" smtClean="0"/>
              <a:t>APMP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83521" y="980728"/>
            <a:ext cx="16319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smtClean="0"/>
              <a:t>Años de Vida </a:t>
            </a:r>
          </a:p>
          <a:p>
            <a:pPr algn="ctr"/>
            <a:r>
              <a:rPr lang="es-MX" sz="1400" b="1" dirty="0" smtClean="0"/>
              <a:t>Saludable perdidos</a:t>
            </a:r>
          </a:p>
          <a:p>
            <a:pPr algn="ctr"/>
            <a:r>
              <a:rPr lang="es-MX" sz="1400" b="1" dirty="0" smtClean="0"/>
              <a:t>AVISA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72061" y="980728"/>
            <a:ext cx="15119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/>
              <a:t>Años </a:t>
            </a:r>
            <a:r>
              <a:rPr lang="es-MX" sz="1400" b="1" dirty="0" smtClean="0"/>
              <a:t>Vividos </a:t>
            </a:r>
          </a:p>
          <a:p>
            <a:pPr algn="ctr"/>
            <a:r>
              <a:rPr lang="es-MX" sz="1400" b="1" dirty="0" smtClean="0"/>
              <a:t>con discapacidad</a:t>
            </a:r>
          </a:p>
          <a:p>
            <a:pPr algn="ctr"/>
            <a:r>
              <a:rPr lang="es-MX" sz="1400" b="1" dirty="0" smtClean="0"/>
              <a:t>AVD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65981" y="6597352"/>
            <a:ext cx="48145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latin typeface="Calibri" panose="020F0502020204030204" pitchFamily="34" charset="0"/>
              </a:rPr>
              <a:t>Fuente</a:t>
            </a:r>
            <a:r>
              <a:rPr lang="es-MX" sz="1050" dirty="0" smtClean="0">
                <a:latin typeface="Calibri" panose="020F0502020204030204" pitchFamily="34" charset="0"/>
              </a:rPr>
              <a:t>: </a:t>
            </a:r>
            <a:r>
              <a:rPr lang="es-MX" sz="1050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es-MX" sz="1050" dirty="0">
                <a:latin typeface="Calibri" panose="020F0502020204030204" pitchFamily="34" charset="0"/>
                <a:hlinkClick r:id="rId2"/>
              </a:rPr>
              <a:t>://vizhub.healthdata.org/gbd-compare</a:t>
            </a:r>
            <a:r>
              <a:rPr lang="es-MX" sz="1050" dirty="0" smtClean="0">
                <a:latin typeface="Calibri" panose="020F0502020204030204" pitchFamily="34" charset="0"/>
                <a:hlinkClick r:id="rId2"/>
              </a:rPr>
              <a:t>/</a:t>
            </a:r>
            <a:endParaRPr lang="es-MX" sz="1050" dirty="0" smtClean="0">
              <a:latin typeface="Calibri" panose="020F0502020204030204" pitchFamily="34" charset="0"/>
            </a:endParaRPr>
          </a:p>
          <a:p>
            <a:r>
              <a:rPr lang="es-MX" sz="1050" dirty="0" smtClean="0">
                <a:latin typeface="Calibri" panose="020F0502020204030204" pitchFamily="34" charset="0"/>
              </a:rPr>
              <a:t> </a:t>
            </a:r>
            <a:endParaRPr lang="es-MX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38% </a:t>
            </a:r>
            <a:r>
              <a:rPr lang="es-MX" dirty="0"/>
              <a:t>de la carga en </a:t>
            </a:r>
            <a:r>
              <a:rPr lang="es-MX" dirty="0" smtClean="0"/>
              <a:t>2015  </a:t>
            </a:r>
            <a:r>
              <a:rPr lang="es-MX" dirty="0"/>
              <a:t>esta </a:t>
            </a:r>
            <a:r>
              <a:rPr lang="es-MX" dirty="0" smtClean="0"/>
              <a:t>asociada </a:t>
            </a:r>
            <a:r>
              <a:rPr lang="es-MX" dirty="0"/>
              <a:t>a Discapacidad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2007" y="6309320"/>
            <a:ext cx="2267745" cy="502468"/>
            <a:chOff x="0" y="6381328"/>
            <a:chExt cx="2267745" cy="502468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51031" y="6381328"/>
              <a:ext cx="716714" cy="50246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6381328"/>
              <a:ext cx="1619672" cy="485714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5296398" y="1412776"/>
            <a:ext cx="3199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% de AVD en ambos sexos, 2015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14864" y="6543674"/>
            <a:ext cx="48436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err="1">
                <a:latin typeface="Calibri" panose="020F0502020204030204" pitchFamily="34" charset="0"/>
              </a:rPr>
              <a:t>Fuente:http</a:t>
            </a:r>
            <a:r>
              <a:rPr lang="es-MX" sz="1050" dirty="0">
                <a:latin typeface="Calibri" panose="020F0502020204030204" pitchFamily="34" charset="0"/>
              </a:rPr>
              <a:t>://vizhub.healthdata.org/</a:t>
            </a:r>
            <a:r>
              <a:rPr lang="es-MX" sz="1050" dirty="0" err="1">
                <a:latin typeface="Calibri" panose="020F0502020204030204" pitchFamily="34" charset="0"/>
              </a:rPr>
              <a:t>gbd</a:t>
            </a:r>
            <a:r>
              <a:rPr lang="es-MX" sz="1050" dirty="0">
                <a:latin typeface="Calibri" panose="020F0502020204030204" pitchFamily="34" charset="0"/>
              </a:rPr>
              <a:t>-compare</a:t>
            </a:r>
            <a:r>
              <a:rPr lang="es-MX" sz="1050" dirty="0" smtClean="0">
                <a:latin typeface="Calibri" panose="020F0502020204030204" pitchFamily="34" charset="0"/>
              </a:rPr>
              <a:t>/ </a:t>
            </a:r>
            <a:endParaRPr lang="es-MX" sz="1050" dirty="0">
              <a:latin typeface="Calibri" panose="020F0502020204030204" pitchFamily="34" charset="0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124625"/>
              </p:ext>
            </p:extLst>
          </p:nvPr>
        </p:nvGraphicFramePr>
        <p:xfrm>
          <a:off x="22792" y="9750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661517"/>
              </p:ext>
            </p:extLst>
          </p:nvPr>
        </p:nvGraphicFramePr>
        <p:xfrm>
          <a:off x="-59655" y="3718270"/>
          <a:ext cx="4547650" cy="25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640" y="1916832"/>
            <a:ext cx="4251864" cy="345638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900142" y="4550931"/>
            <a:ext cx="1023100" cy="822285"/>
            <a:chOff x="5004048" y="5299810"/>
            <a:chExt cx="998346" cy="763685"/>
          </a:xfrm>
        </p:grpSpPr>
        <p:sp>
          <p:nvSpPr>
            <p:cNvPr id="26" name="Rectangle 25"/>
            <p:cNvSpPr/>
            <p:nvPr/>
          </p:nvSpPr>
          <p:spPr>
            <a:xfrm>
              <a:off x="5004048" y="5373216"/>
              <a:ext cx="216024" cy="7200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04048" y="5597624"/>
              <a:ext cx="216024" cy="720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04048" y="5733256"/>
              <a:ext cx="216024" cy="720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04048" y="5919083"/>
              <a:ext cx="216024" cy="720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4271" y="5299810"/>
              <a:ext cx="746444" cy="22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dirty="0" smtClean="0"/>
                <a:t>41.3 – 43.8</a:t>
              </a:r>
              <a:endParaRPr lang="en-US" sz="1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27799" y="5500439"/>
              <a:ext cx="749572" cy="22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dirty="0" smtClean="0"/>
                <a:t> 40.0 - 41.2</a:t>
              </a:r>
              <a:endParaRPr lang="en-US" sz="1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92080" y="5662237"/>
              <a:ext cx="665104" cy="22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dirty="0" smtClean="0"/>
                <a:t>38.2-39.9</a:t>
              </a:r>
              <a:endParaRPr lang="en-US" sz="1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27794" y="5834821"/>
              <a:ext cx="774600" cy="22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dirty="0" smtClean="0"/>
                <a:t> 36.6 – 38.1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20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Distribución de los APMP por edad en México, 2015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073008" cy="6093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79912" y="764704"/>
            <a:ext cx="144016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Distribución de los </a:t>
            </a:r>
            <a:r>
              <a:rPr lang="es-MX" dirty="0" smtClean="0"/>
              <a:t>AVD </a:t>
            </a:r>
            <a:r>
              <a:rPr lang="es-MX" dirty="0"/>
              <a:t>por edad en México, 2015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7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415180" y="1340768"/>
            <a:ext cx="2909348" cy="864096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002060"/>
                </a:solidFill>
              </a:rPr>
              <a:t>Principales causas de AVISA </a:t>
            </a:r>
            <a:r>
              <a:rPr lang="es-MX" dirty="0" smtClean="0">
                <a:solidFill>
                  <a:srgbClr val="002060"/>
                </a:solidFill>
              </a:rPr>
              <a:t>Perdidos,  </a:t>
            </a:r>
            <a:r>
              <a:rPr lang="es-MX" dirty="0" smtClean="0">
                <a:solidFill>
                  <a:srgbClr val="002060"/>
                </a:solidFill>
              </a:rPr>
              <a:t>2015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4" y="0"/>
            <a:ext cx="6392586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966" y="3208716"/>
            <a:ext cx="2555776" cy="26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/>
              <a:t>51% de la carga atribuible se concentra en 5 factores de riesgo, en </a:t>
            </a:r>
            <a:r>
              <a:rPr lang="es-MX" sz="3200" dirty="0" smtClean="0"/>
              <a:t>2015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7" y="980728"/>
            <a:ext cx="8707671" cy="4780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5684931"/>
            <a:ext cx="7128792" cy="552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2924944"/>
            <a:ext cx="3456384" cy="175432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Factor                                        %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Hiperglucemia                       16.0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Sobrepeso y Obesidad         12.0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Relacionados con la dieta    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9.3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Hipertensión Arterial             8.7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Consumo de Alcohol              4.9 </a:t>
            </a:r>
          </a:p>
        </p:txBody>
      </p:sp>
    </p:spTree>
    <p:extLst>
      <p:ext uri="{BB962C8B-B14F-4D97-AF65-F5344CB8AC3E}">
        <p14:creationId xmlns:p14="http://schemas.microsoft.com/office/powerpoint/2010/main" val="15516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596"/>
            <a:ext cx="8669988" cy="864096"/>
          </a:xfrm>
        </p:spPr>
        <p:txBody>
          <a:bodyPr/>
          <a:lstStyle/>
          <a:p>
            <a:r>
              <a:rPr lang="es-ES_tradnl" dirty="0"/>
              <a:t>Tasa de AVISA atribuibles a una dieta </a:t>
            </a:r>
            <a:r>
              <a:rPr lang="es-ES_tradnl" dirty="0" smtClean="0"/>
              <a:t>sub-óptima, 2015</a:t>
            </a:r>
            <a:endParaRPr lang="en-US" dirty="0"/>
          </a:p>
        </p:txBody>
      </p:sp>
      <p:pic>
        <p:nvPicPr>
          <p:cNvPr id="3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337"/>
            <a:ext cx="4716016" cy="3729848"/>
          </a:xfrm>
          <a:prstGeom prst="rect">
            <a:avLst/>
          </a:prstGeom>
        </p:spPr>
      </p:pic>
      <p:pic>
        <p:nvPicPr>
          <p:cNvPr id="4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95" y="1401081"/>
            <a:ext cx="4644009" cy="3650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355336"/>
            <a:ext cx="95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Mujeres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1340768"/>
            <a:ext cx="10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Hombres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Antecedentes</a:t>
            </a:r>
            <a:endParaRPr lang="es-MX" dirty="0"/>
          </a:p>
        </p:txBody>
      </p:sp>
      <p:pic>
        <p:nvPicPr>
          <p:cNvPr id="5" name="Snagit_PPTF38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13" y="15596"/>
            <a:ext cx="4736334" cy="684240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80528" y="848804"/>
            <a:ext cx="4104456" cy="5978308"/>
            <a:chOff x="1" y="879692"/>
            <a:chExt cx="3779912" cy="5978308"/>
          </a:xfrm>
        </p:grpSpPr>
        <p:pic>
          <p:nvPicPr>
            <p:cNvPr id="4" name="Snagit_PPTD80B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879692"/>
              <a:ext cx="3779912" cy="28373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48" y="3861048"/>
              <a:ext cx="2923300" cy="2996952"/>
            </a:xfrm>
            <a:prstGeom prst="rect">
              <a:avLst/>
            </a:prstGeom>
          </p:spPr>
        </p:pic>
      </p:grpSp>
      <p:sp>
        <p:nvSpPr>
          <p:cNvPr id="7" name="Right Arrow 6"/>
          <p:cNvSpPr/>
          <p:nvPr/>
        </p:nvSpPr>
        <p:spPr>
          <a:xfrm>
            <a:off x="3347864" y="3933056"/>
            <a:ext cx="1152127" cy="55766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21 años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2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303762"/>
            <a:ext cx="7731579" cy="460942"/>
          </a:xfrm>
        </p:spPr>
        <p:txBody>
          <a:bodyPr>
            <a:normAutofit fontScale="90000"/>
          </a:bodyPr>
          <a:lstStyle/>
          <a:p>
            <a:r>
              <a:rPr lang="es-MX" dirty="0" err="1" smtClean="0"/>
              <a:t>Indice</a:t>
            </a:r>
            <a:r>
              <a:rPr lang="es-MX" dirty="0" smtClean="0"/>
              <a:t> Sociodemográfico </a:t>
            </a:r>
            <a:r>
              <a:rPr lang="es-MX" dirty="0" smtClean="0"/>
              <a:t>2015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2605"/>
              </p:ext>
            </p:extLst>
          </p:nvPr>
        </p:nvGraphicFramePr>
        <p:xfrm>
          <a:off x="0" y="1196752"/>
          <a:ext cx="3592287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87" y="1412776"/>
            <a:ext cx="5265668" cy="4680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4197" y="4842718"/>
            <a:ext cx="323306" cy="1273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/>
          </a:p>
        </p:txBody>
      </p:sp>
      <p:sp>
        <p:nvSpPr>
          <p:cNvPr id="6" name="Rectangle 5"/>
          <p:cNvSpPr/>
          <p:nvPr/>
        </p:nvSpPr>
        <p:spPr>
          <a:xfrm>
            <a:off x="4144197" y="5030952"/>
            <a:ext cx="323306" cy="127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/>
          </a:p>
        </p:txBody>
      </p:sp>
      <p:sp>
        <p:nvSpPr>
          <p:cNvPr id="7" name="Rectangle 6"/>
          <p:cNvSpPr/>
          <p:nvPr/>
        </p:nvSpPr>
        <p:spPr>
          <a:xfrm>
            <a:off x="4144197" y="5200528"/>
            <a:ext cx="323306" cy="1273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/>
          </a:p>
        </p:txBody>
      </p:sp>
      <p:sp>
        <p:nvSpPr>
          <p:cNvPr id="8" name="Rectangle 7"/>
          <p:cNvSpPr/>
          <p:nvPr/>
        </p:nvSpPr>
        <p:spPr>
          <a:xfrm>
            <a:off x="4153994" y="5371966"/>
            <a:ext cx="323306" cy="1273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/>
          </a:p>
        </p:txBody>
      </p:sp>
      <p:sp>
        <p:nvSpPr>
          <p:cNvPr id="9" name="TextBox 8"/>
          <p:cNvSpPr txBox="1"/>
          <p:nvPr/>
        </p:nvSpPr>
        <p:spPr>
          <a:xfrm>
            <a:off x="4536748" y="5314820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/>
              <a:t>0.58-0.67</a:t>
            </a:r>
            <a:endParaRPr lang="en-US" sz="1428" dirty="0"/>
          </a:p>
        </p:txBody>
      </p:sp>
      <p:sp>
        <p:nvSpPr>
          <p:cNvPr id="10" name="TextBox 9"/>
          <p:cNvSpPr txBox="1"/>
          <p:nvPr/>
        </p:nvSpPr>
        <p:spPr>
          <a:xfrm>
            <a:off x="4536748" y="5143382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/>
              <a:t>0.68-0.71</a:t>
            </a:r>
            <a:endParaRPr lang="en-US" sz="1428" dirty="0"/>
          </a:p>
        </p:txBody>
      </p:sp>
      <p:sp>
        <p:nvSpPr>
          <p:cNvPr id="11" name="TextBox 10"/>
          <p:cNvSpPr txBox="1"/>
          <p:nvPr/>
        </p:nvSpPr>
        <p:spPr>
          <a:xfrm>
            <a:off x="4536748" y="4800505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/>
              <a:t>0.75-0.88</a:t>
            </a:r>
            <a:endParaRPr lang="en-US" sz="1428" dirty="0"/>
          </a:p>
        </p:txBody>
      </p:sp>
      <p:sp>
        <p:nvSpPr>
          <p:cNvPr id="12" name="TextBox 11"/>
          <p:cNvSpPr txBox="1"/>
          <p:nvPr/>
        </p:nvSpPr>
        <p:spPr>
          <a:xfrm>
            <a:off x="4536748" y="4988739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/>
              <a:t>0.72-0.74</a:t>
            </a:r>
            <a:endParaRPr lang="en-US" sz="1428" dirty="0"/>
          </a:p>
        </p:txBody>
      </p:sp>
      <p:sp>
        <p:nvSpPr>
          <p:cNvPr id="13" name="TextBox 12"/>
          <p:cNvSpPr txBox="1"/>
          <p:nvPr/>
        </p:nvSpPr>
        <p:spPr>
          <a:xfrm>
            <a:off x="4057685" y="4616085"/>
            <a:ext cx="13372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err="1"/>
              <a:t>Sociodemographic</a:t>
            </a:r>
            <a:r>
              <a:rPr lang="es-MX" sz="900" dirty="0"/>
              <a:t> </a:t>
            </a:r>
            <a:r>
              <a:rPr lang="es-MX" sz="900" dirty="0" err="1"/>
              <a:t>Index</a:t>
            </a:r>
            <a:endParaRPr lang="en-US" sz="1428" dirty="0"/>
          </a:p>
        </p:txBody>
      </p:sp>
    </p:spTree>
    <p:extLst>
      <p:ext uri="{BB962C8B-B14F-4D97-AF65-F5344CB8AC3E}">
        <p14:creationId xmlns:p14="http://schemas.microsoft.com/office/powerpoint/2010/main" val="26543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976407"/>
              </p:ext>
            </p:extLst>
          </p:nvPr>
        </p:nvGraphicFramePr>
        <p:xfrm>
          <a:off x="339634" y="980728"/>
          <a:ext cx="3996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493239"/>
              </p:ext>
            </p:extLst>
          </p:nvPr>
        </p:nvGraphicFramePr>
        <p:xfrm>
          <a:off x="4679768" y="1049308"/>
          <a:ext cx="3996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288426"/>
              </p:ext>
            </p:extLst>
          </p:nvPr>
        </p:nvGraphicFramePr>
        <p:xfrm>
          <a:off x="339634" y="3645024"/>
          <a:ext cx="387232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956881"/>
              </p:ext>
            </p:extLst>
          </p:nvPr>
        </p:nvGraphicFramePr>
        <p:xfrm>
          <a:off x="4679768" y="3610732"/>
          <a:ext cx="3996687" cy="255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Indice</a:t>
            </a:r>
            <a:r>
              <a:rPr lang="es-MX" dirty="0" smtClean="0"/>
              <a:t> de </a:t>
            </a:r>
            <a:r>
              <a:rPr lang="es-MX" dirty="0" err="1" smtClean="0"/>
              <a:t>Sociodemgráfico</a:t>
            </a:r>
            <a:r>
              <a:rPr lang="es-MX" dirty="0" smtClean="0"/>
              <a:t> vs </a:t>
            </a:r>
            <a:r>
              <a:rPr lang="es-MX" dirty="0" err="1" smtClean="0"/>
              <a:t>Indice</a:t>
            </a:r>
            <a:r>
              <a:rPr lang="es-MX" dirty="0" smtClean="0"/>
              <a:t> de Marginación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784976" cy="377550"/>
          </a:xfrm>
        </p:spPr>
        <p:txBody>
          <a:bodyPr>
            <a:noAutofit/>
          </a:bodyPr>
          <a:lstStyle/>
          <a:p>
            <a:r>
              <a:rPr lang="es-MX" sz="3200" dirty="0" smtClean="0"/>
              <a:t>Principales causas de APMP y razón </a:t>
            </a:r>
            <a:r>
              <a:rPr lang="es-MX" sz="3200" dirty="0" err="1" smtClean="0"/>
              <a:t>Obs</a:t>
            </a:r>
            <a:r>
              <a:rPr lang="es-MX" sz="3200" dirty="0" smtClean="0"/>
              <a:t>/</a:t>
            </a:r>
            <a:r>
              <a:rPr lang="es-MX" sz="3200" dirty="0" err="1" smtClean="0"/>
              <a:t>Esp</a:t>
            </a:r>
            <a:r>
              <a:rPr lang="es-MX" sz="3200" dirty="0" smtClean="0"/>
              <a:t> según ISD, 2015</a:t>
            </a:r>
            <a:endParaRPr lang="es-MX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496944" cy="587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RMM x 100,00 NV </a:t>
            </a:r>
            <a:r>
              <a:rPr lang="en-US" dirty="0" err="1" smtClean="0"/>
              <a:t>segun</a:t>
            </a:r>
            <a:r>
              <a:rPr lang="en-US" dirty="0" smtClean="0"/>
              <a:t> ISD, 1990 a 2015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444594"/>
              </p:ext>
            </p:extLst>
          </p:nvPr>
        </p:nvGraphicFramePr>
        <p:xfrm>
          <a:off x="611560" y="1412776"/>
          <a:ext cx="770485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6270" y="6453336"/>
            <a:ext cx="3885933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2" dirty="0"/>
              <a:t>Fuente: GBD2015 </a:t>
            </a:r>
            <a:r>
              <a:rPr lang="en-US" sz="952" dirty="0">
                <a:hlinkClick r:id="rId3"/>
              </a:rPr>
              <a:t>https://http://vizhub.healthdata.org/gbd-compare/</a:t>
            </a:r>
            <a:endParaRPr lang="en-US" sz="952" dirty="0"/>
          </a:p>
          <a:p>
            <a:endParaRPr lang="en-US" sz="952" dirty="0"/>
          </a:p>
        </p:txBody>
      </p:sp>
    </p:spTree>
    <p:extLst>
      <p:ext uri="{BB962C8B-B14F-4D97-AF65-F5344CB8AC3E}">
        <p14:creationId xmlns:p14="http://schemas.microsoft.com/office/powerpoint/2010/main" val="4137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 smtClean="0"/>
              <a:t>Cumplir la </a:t>
            </a:r>
            <a:r>
              <a:rPr lang="es-MX" sz="3200" dirty="0" smtClean="0"/>
              <a:t>meta o disminuir la </a:t>
            </a:r>
            <a:r>
              <a:rPr lang="es-MX" sz="3200" dirty="0" smtClean="0"/>
              <a:t>brecha: los ODS van en ambas direcciones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144848" y="6300609"/>
            <a:ext cx="3531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Fuentes: DGIS/</a:t>
            </a:r>
            <a:r>
              <a:rPr lang="es-MX" sz="1400" dirty="0" err="1" smtClean="0"/>
              <a:t>SSa</a:t>
            </a:r>
            <a:r>
              <a:rPr lang="es-MX" sz="1400" dirty="0" smtClean="0"/>
              <a:t>  BIRMM, 2014, SINAC 2014</a:t>
            </a:r>
          </a:p>
          <a:p>
            <a:r>
              <a:rPr lang="es-MX" dirty="0"/>
              <a:t> </a:t>
            </a:r>
            <a:r>
              <a:rPr lang="es-MX" dirty="0" smtClean="0"/>
              <a:t>                       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48" y="1196752"/>
            <a:ext cx="839590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96"/>
            <a:ext cx="8597980" cy="677100"/>
          </a:xfrm>
        </p:spPr>
        <p:txBody>
          <a:bodyPr/>
          <a:lstStyle/>
          <a:p>
            <a:r>
              <a:rPr lang="es-MX" dirty="0" smtClean="0"/>
              <a:t>Cambio de la Esperanza de vida saludable cruda y ajustada por ISD en países seleccionados</a:t>
            </a: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08720"/>
            <a:ext cx="6264696" cy="53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5110" y="1196752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México cuenta con una enorme riqueza de datos que es necesario analizar utilizando un marco de referencia que mida pérdidas en salud común al resto del mundo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No había un estudio previo que midiera la Carga de la Enfermedad de manera sistemática a nivel estatal</a:t>
            </a:r>
          </a:p>
          <a:p>
            <a:pPr lvl="1"/>
            <a:r>
              <a:rPr lang="es-MX" dirty="0" smtClean="0">
                <a:solidFill>
                  <a:srgbClr val="002060"/>
                </a:solidFill>
              </a:rPr>
              <a:t>Tendencia de 25 años, 20 grupos de edad, 306 enfermedades, 79 factores de riesgo, diversas métricas, COMPARABLES dentro del país y con el resto del mundo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Se registran importantes reducciones de la Carga en los niños, mortalidad prematura y enfermedades infecciosas.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En contraste se observan incrementos en la carga atribuible a factores de riesgo metabólicos, de las enfermedades crónicas no transmisibles y la violencia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Necesidad imperiosa de formulas políticas saludables. Los impuestos al tabaco y a las bebidas azucaradas son ejemplos de la generación de bienes públicos de mediano alcance y beneficio para la salud de la población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Promover un modelo de atención asertivo de detección temprana y tratamiento oportuno. Evitar falsas dicotomías que entorpecen el desarrollo de la salud global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Evitar que se mantenga invisibles los problemas de salud mental, musculo esqueléticos, de la piel, de los órganos de los sentidos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Trabajar los equivalentes de servicios (Recursos Humanos, Físicos y Financieros) empleando los resultados de la carga. La distribución de recursos es desigual y genera inequidades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Implicaciones para el Sistema de Salud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167166" cy="5112568"/>
          </a:xfrm>
        </p:spPr>
        <p:txBody>
          <a:bodyPr>
            <a:normAutofit fontScale="92500" lnSpcReduction="20000"/>
          </a:bodyPr>
          <a:lstStyle/>
          <a:p>
            <a:r>
              <a:rPr lang="es-MX" sz="3200" dirty="0" smtClean="0">
                <a:solidFill>
                  <a:srgbClr val="002060"/>
                </a:solidFill>
              </a:rPr>
              <a:t>En cualquier contexto, el sistema de salud no puede ser el responsable de todos los problemas de la salud de la sociedad</a:t>
            </a:r>
          </a:p>
          <a:p>
            <a:r>
              <a:rPr lang="es-MX" sz="3200" dirty="0" smtClean="0">
                <a:solidFill>
                  <a:srgbClr val="002060"/>
                </a:solidFill>
              </a:rPr>
              <a:t>Ante la baja inversión en salud y la potencial disminución del gasto asignado, es necesario priorizar las políticas públicas y las primeras tienen que ver con la equidad social, el bienestar y la </a:t>
            </a:r>
            <a:r>
              <a:rPr lang="es-MX" sz="3200" dirty="0" smtClean="0">
                <a:solidFill>
                  <a:srgbClr val="002060"/>
                </a:solidFill>
              </a:rPr>
              <a:t>dignidad. </a:t>
            </a:r>
            <a:endParaRPr lang="es-MX" sz="3200" dirty="0" smtClean="0">
              <a:solidFill>
                <a:srgbClr val="002060"/>
              </a:solidFill>
            </a:endParaRPr>
          </a:p>
          <a:p>
            <a:r>
              <a:rPr lang="es-MX" sz="3200" dirty="0" smtClean="0">
                <a:solidFill>
                  <a:srgbClr val="002060"/>
                </a:solidFill>
              </a:rPr>
              <a:t>La salud no es solo un sector especifico bajo la responsabilidad de especialistas (ministerios de salud y agencias internacionales) es también un objetivo social</a:t>
            </a:r>
          </a:p>
          <a:p>
            <a:endParaRPr lang="es-MX" sz="32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s-MX" sz="28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Reflexiones finales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55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908720"/>
            <a:ext cx="3744416" cy="5616624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 smtClean="0">
                <a:solidFill>
                  <a:srgbClr val="002060"/>
                </a:solidFill>
              </a:rPr>
              <a:t>1993-2000</a:t>
            </a:r>
            <a:r>
              <a:rPr lang="es-MX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s-MX" dirty="0" smtClean="0">
                <a:solidFill>
                  <a:srgbClr val="002060"/>
                </a:solidFill>
              </a:rPr>
              <a:t>Primeras estimaciones. Economía y Salud.</a:t>
            </a:r>
          </a:p>
          <a:p>
            <a:pPr lvl="1"/>
            <a:r>
              <a:rPr lang="es-MX" dirty="0" smtClean="0">
                <a:solidFill>
                  <a:srgbClr val="002060"/>
                </a:solidFill>
              </a:rPr>
              <a:t>Estimaciones en el IMSS</a:t>
            </a:r>
            <a:endParaRPr lang="es-MX" dirty="0">
              <a:solidFill>
                <a:srgbClr val="002060"/>
              </a:solidFill>
            </a:endParaRPr>
          </a:p>
          <a:p>
            <a:r>
              <a:rPr lang="es-MX" b="1" dirty="0" smtClean="0">
                <a:solidFill>
                  <a:srgbClr val="002060"/>
                </a:solidFill>
              </a:rPr>
              <a:t>2000-2006</a:t>
            </a:r>
          </a:p>
          <a:p>
            <a:pPr lvl="1"/>
            <a:r>
              <a:rPr lang="es-MX" dirty="0" smtClean="0">
                <a:solidFill>
                  <a:srgbClr val="002060"/>
                </a:solidFill>
              </a:rPr>
              <a:t>Incorporación al Programa Nacional de Salud 2001-2006</a:t>
            </a:r>
          </a:p>
          <a:p>
            <a:pPr lvl="1"/>
            <a:r>
              <a:rPr lang="es-MX" dirty="0" err="1" smtClean="0">
                <a:solidFill>
                  <a:srgbClr val="002060"/>
                </a:solidFill>
              </a:rPr>
              <a:t>Health</a:t>
            </a:r>
            <a:r>
              <a:rPr lang="es-MX" dirty="0" smtClean="0">
                <a:solidFill>
                  <a:srgbClr val="002060"/>
                </a:solidFill>
              </a:rPr>
              <a:t> </a:t>
            </a:r>
            <a:r>
              <a:rPr lang="es-MX" dirty="0" err="1" smtClean="0">
                <a:solidFill>
                  <a:srgbClr val="002060"/>
                </a:solidFill>
              </a:rPr>
              <a:t>System</a:t>
            </a:r>
            <a:r>
              <a:rPr lang="es-MX" dirty="0" smtClean="0">
                <a:solidFill>
                  <a:srgbClr val="002060"/>
                </a:solidFill>
              </a:rPr>
              <a:t> </a:t>
            </a:r>
            <a:r>
              <a:rPr lang="es-MX" dirty="0" err="1" smtClean="0">
                <a:solidFill>
                  <a:srgbClr val="002060"/>
                </a:solidFill>
              </a:rPr>
              <a:t>Reform</a:t>
            </a:r>
            <a:r>
              <a:rPr lang="es-MX" dirty="0" smtClean="0">
                <a:solidFill>
                  <a:srgbClr val="002060"/>
                </a:solidFill>
              </a:rPr>
              <a:t> in </a:t>
            </a:r>
            <a:r>
              <a:rPr lang="es-MX" dirty="0" err="1" smtClean="0">
                <a:solidFill>
                  <a:srgbClr val="002060"/>
                </a:solidFill>
              </a:rPr>
              <a:t>Mexico</a:t>
            </a:r>
            <a:r>
              <a:rPr lang="es-MX" dirty="0" smtClean="0">
                <a:solidFill>
                  <a:srgbClr val="002060"/>
                </a:solidFill>
              </a:rPr>
              <a:t>, </a:t>
            </a:r>
            <a:r>
              <a:rPr lang="es-MX" dirty="0" err="1" smtClean="0">
                <a:solidFill>
                  <a:srgbClr val="002060"/>
                </a:solidFill>
              </a:rPr>
              <a:t>Lancet</a:t>
            </a:r>
            <a:r>
              <a:rPr lang="es-MX" dirty="0" smtClean="0">
                <a:solidFill>
                  <a:srgbClr val="002060"/>
                </a:solidFill>
              </a:rPr>
              <a:t> 2006</a:t>
            </a:r>
          </a:p>
          <a:p>
            <a:r>
              <a:rPr lang="es-MX" b="1" dirty="0" smtClean="0">
                <a:solidFill>
                  <a:srgbClr val="002060"/>
                </a:solidFill>
              </a:rPr>
              <a:t>2013-2016</a:t>
            </a:r>
          </a:p>
          <a:p>
            <a:pPr lvl="1"/>
            <a:r>
              <a:rPr lang="es-MX" dirty="0" smtClean="0">
                <a:solidFill>
                  <a:srgbClr val="002060"/>
                </a:solidFill>
              </a:rPr>
              <a:t>Creación de un grupo de colaboradores</a:t>
            </a:r>
          </a:p>
          <a:p>
            <a:pPr lvl="1"/>
            <a:r>
              <a:rPr lang="es-MX" dirty="0" smtClean="0">
                <a:solidFill>
                  <a:srgbClr val="002060"/>
                </a:solidFill>
              </a:rPr>
              <a:t>Participación en las estimaciones de GBD2013 y GBD2015 </a:t>
            </a:r>
          </a:p>
          <a:p>
            <a:pPr lvl="1"/>
            <a:r>
              <a:rPr lang="es-MX" dirty="0" smtClean="0">
                <a:solidFill>
                  <a:srgbClr val="002060"/>
                </a:solidFill>
              </a:rPr>
              <a:t>La Salud de los Mexicanos 2015</a:t>
            </a:r>
          </a:p>
          <a:p>
            <a:pPr lvl="1"/>
            <a:r>
              <a:rPr lang="es-MX" dirty="0" smtClean="0">
                <a:solidFill>
                  <a:srgbClr val="002060"/>
                </a:solidFill>
              </a:rPr>
              <a:t>Proyectos con la SSA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¿Que pasó en dos décadas?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36849"/>
            <a:ext cx="2160240" cy="2650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960" y="987616"/>
            <a:ext cx="2088232" cy="2650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120" y="978408"/>
            <a:ext cx="1740880" cy="263647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12" y="3658297"/>
            <a:ext cx="2032902" cy="308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7272" r="25000" b="21606"/>
          <a:stretch>
            <a:fillRect/>
          </a:stretch>
        </p:blipFill>
        <p:spPr bwMode="auto">
          <a:xfrm>
            <a:off x="5644814" y="3658297"/>
            <a:ext cx="1951522" cy="308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164288" y="3634367"/>
            <a:ext cx="1979712" cy="3106999"/>
            <a:chOff x="3543472" y="844300"/>
            <a:chExt cx="3783173" cy="50329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43472" y="844300"/>
              <a:ext cx="3783173" cy="503297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44008" y="3501008"/>
              <a:ext cx="1249252" cy="1343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80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Fuentes de </a:t>
            </a:r>
            <a:r>
              <a:rPr lang="en-US" sz="3600" dirty="0" err="1" smtClean="0"/>
              <a:t>datos</a:t>
            </a:r>
            <a:r>
              <a:rPr lang="en-US" sz="3600" dirty="0" smtClean="0"/>
              <a:t> para el GBD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estados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 lnSpcReduction="10000"/>
          </a:bodyPr>
          <a:lstStyle/>
          <a:p>
            <a:r>
              <a:rPr lang="es-MX" sz="2400" dirty="0" smtClean="0">
                <a:solidFill>
                  <a:srgbClr val="002060"/>
                </a:solidFill>
              </a:rPr>
              <a:t>Para correr los modelos de causas de muerte y casos, se construyó una matriz de </a:t>
            </a:r>
            <a:r>
              <a:rPr lang="es-MX" sz="2400" dirty="0" err="1" smtClean="0">
                <a:solidFill>
                  <a:srgbClr val="002060"/>
                </a:solidFill>
              </a:rPr>
              <a:t>covariables</a:t>
            </a:r>
            <a:r>
              <a:rPr lang="es-MX" sz="2400" dirty="0" smtClean="0">
                <a:solidFill>
                  <a:srgbClr val="002060"/>
                </a:solidFill>
              </a:rPr>
              <a:t> de 1990 a 2015. Se requerían 363 y se completó </a:t>
            </a:r>
            <a:r>
              <a:rPr lang="es-MX" sz="2400" dirty="0" smtClean="0">
                <a:solidFill>
                  <a:srgbClr val="002060"/>
                </a:solidFill>
              </a:rPr>
              <a:t>85% </a:t>
            </a:r>
            <a:r>
              <a:rPr lang="es-MX" sz="2400" dirty="0" smtClean="0">
                <a:solidFill>
                  <a:srgbClr val="002060"/>
                </a:solidFill>
              </a:rPr>
              <a:t>a nivel estatal  </a:t>
            </a:r>
          </a:p>
          <a:p>
            <a:r>
              <a:rPr lang="es-MX" sz="2400" dirty="0" smtClean="0">
                <a:solidFill>
                  <a:srgbClr val="002060"/>
                </a:solidFill>
              </a:rPr>
              <a:t>Para calcular los Años perdidos por Muerte Prematura se emplearon las bases de datos de defunciones del INEGI de 1980 a 2014</a:t>
            </a:r>
          </a:p>
          <a:p>
            <a:r>
              <a:rPr lang="es-MX" sz="2400" dirty="0" smtClean="0">
                <a:solidFill>
                  <a:srgbClr val="002060"/>
                </a:solidFill>
              </a:rPr>
              <a:t>Para calcular los resultados no letales se emplearon resultados de las encuestas de salud (1987 a 2012), registros epidemiológicos y estudios epidemiológicos especiales (publicaciones), así como los egresos hospitalarios</a:t>
            </a:r>
          </a:p>
          <a:p>
            <a:r>
              <a:rPr lang="es-MX" sz="2400" dirty="0" smtClean="0">
                <a:solidFill>
                  <a:srgbClr val="002060"/>
                </a:solidFill>
              </a:rPr>
              <a:t>Para calcular la carga atribuible a los factores de riesgo se generaron variables a nivel estatal, regional o nacional para </a:t>
            </a:r>
            <a:r>
              <a:rPr lang="es-MX" sz="2400" dirty="0" smtClean="0">
                <a:solidFill>
                  <a:srgbClr val="002060"/>
                </a:solidFill>
              </a:rPr>
              <a:t>68 </a:t>
            </a:r>
            <a:r>
              <a:rPr lang="es-MX" sz="2400" dirty="0" smtClean="0">
                <a:solidFill>
                  <a:srgbClr val="002060"/>
                </a:solidFill>
              </a:rPr>
              <a:t>de los 79 factores de riesgo estudiados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132" y="-23842"/>
            <a:ext cx="8850868" cy="1143000"/>
          </a:xfrm>
        </p:spPr>
        <p:txBody>
          <a:bodyPr/>
          <a:lstStyle/>
          <a:p>
            <a:r>
              <a:rPr lang="es-MX" dirty="0" smtClean="0"/>
              <a:t>¿</a:t>
            </a:r>
            <a:r>
              <a:rPr lang="es-MX" sz="3200" dirty="0" smtClean="0"/>
              <a:t>Quienes hicieron los cálculos del estudio de México?</a:t>
            </a:r>
            <a:endParaRPr lang="es-MX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4536504" cy="4857403"/>
          </a:xfrm>
        </p:spPr>
        <p:txBody>
          <a:bodyPr/>
          <a:lstStyle/>
          <a:p>
            <a:r>
              <a:rPr lang="es-MX" sz="2400" dirty="0" smtClean="0">
                <a:solidFill>
                  <a:srgbClr val="002060"/>
                </a:solidFill>
              </a:rPr>
              <a:t>Los datos que se usaron para los cálculos fueron proporcionados por un grupo de investigadores  mexicanos </a:t>
            </a:r>
          </a:p>
          <a:p>
            <a:r>
              <a:rPr lang="es-MX" sz="2400" dirty="0" smtClean="0">
                <a:solidFill>
                  <a:srgbClr val="002060"/>
                </a:solidFill>
              </a:rPr>
              <a:t>Los </a:t>
            </a:r>
            <a:r>
              <a:rPr lang="es-MX" sz="2400" dirty="0">
                <a:solidFill>
                  <a:srgbClr val="002060"/>
                </a:solidFill>
              </a:rPr>
              <a:t>m</a:t>
            </a:r>
            <a:r>
              <a:rPr lang="es-MX" sz="2400" dirty="0" smtClean="0">
                <a:solidFill>
                  <a:srgbClr val="002060"/>
                </a:solidFill>
              </a:rPr>
              <a:t>odelos  para generar resultados se realizaron en Seattle (IHME)</a:t>
            </a:r>
          </a:p>
          <a:p>
            <a:r>
              <a:rPr lang="es-MX" sz="2400" dirty="0" smtClean="0">
                <a:solidFill>
                  <a:srgbClr val="002060"/>
                </a:solidFill>
              </a:rPr>
              <a:t>Los resultados publicados derivan de la revisión de los colaboradores del mundo, incluyendo los mexicanos</a:t>
            </a:r>
          </a:p>
          <a:p>
            <a:endParaRPr lang="es-MX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15812" y="1340768"/>
            <a:ext cx="374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002060"/>
                </a:solidFill>
              </a:rPr>
              <a:t>6</a:t>
            </a:r>
            <a:r>
              <a:rPr lang="es-MX" sz="1800" dirty="0">
                <a:solidFill>
                  <a:srgbClr val="002060"/>
                </a:solidFill>
              </a:rPr>
              <a:t>2</a:t>
            </a:r>
            <a:r>
              <a:rPr lang="es-MX" sz="1800" dirty="0" smtClean="0">
                <a:solidFill>
                  <a:srgbClr val="002060"/>
                </a:solidFill>
              </a:rPr>
              <a:t> investigadores de los Institutos Nacionales de Salud</a:t>
            </a:r>
          </a:p>
          <a:p>
            <a:r>
              <a:rPr lang="es-MX" sz="1800" dirty="0" smtClean="0">
                <a:solidFill>
                  <a:srgbClr val="002060"/>
                </a:solidFill>
              </a:rPr>
              <a:t>INSP 47; INNSZ 2; </a:t>
            </a:r>
            <a:r>
              <a:rPr lang="es-MX" sz="1800" dirty="0" err="1" smtClean="0">
                <a:solidFill>
                  <a:srgbClr val="002060"/>
                </a:solidFill>
              </a:rPr>
              <a:t>INPs</a:t>
            </a:r>
            <a:r>
              <a:rPr lang="es-MX" sz="1800" dirty="0" smtClean="0">
                <a:solidFill>
                  <a:srgbClr val="002060"/>
                </a:solidFill>
              </a:rPr>
              <a:t> 2; </a:t>
            </a:r>
            <a:r>
              <a:rPr lang="es-MX" sz="1800" dirty="0" err="1" smtClean="0">
                <a:solidFill>
                  <a:srgbClr val="002060"/>
                </a:solidFill>
              </a:rPr>
              <a:t>INGer</a:t>
            </a:r>
            <a:r>
              <a:rPr lang="es-MX" sz="1800" dirty="0" smtClean="0">
                <a:solidFill>
                  <a:srgbClr val="002060"/>
                </a:solidFill>
              </a:rPr>
              <a:t> 2, Censida 2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13" name="Snagit_PPT570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5" y="2860866"/>
            <a:ext cx="4248598" cy="179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47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5735"/>
            <a:ext cx="8109148" cy="538970"/>
          </a:xfrm>
        </p:spPr>
        <p:txBody>
          <a:bodyPr/>
          <a:lstStyle/>
          <a:p>
            <a:r>
              <a:rPr lang="es-MX" dirty="0" smtClean="0"/>
              <a:t>Catálogo en línea con metadatos en &gt; </a:t>
            </a:r>
            <a:r>
              <a:rPr lang="es-MX" dirty="0" smtClean="0"/>
              <a:t>60,000 </a:t>
            </a:r>
            <a:r>
              <a:rPr lang="es-MX" dirty="0" smtClean="0"/>
              <a:t>fuentes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50380"/>
            <a:ext cx="8784976" cy="541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22" y="116632"/>
            <a:ext cx="7954241" cy="578211"/>
          </a:xfrm>
        </p:spPr>
        <p:txBody>
          <a:bodyPr>
            <a:noAutofit/>
          </a:bodyPr>
          <a:lstStyle/>
          <a:p>
            <a:r>
              <a:rPr lang="en-US" sz="2800" dirty="0" err="1"/>
              <a:t>Tendencias</a:t>
            </a:r>
            <a:r>
              <a:rPr lang="en-US" sz="2800" dirty="0"/>
              <a:t> de AVISA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Causas</a:t>
            </a:r>
            <a:r>
              <a:rPr lang="en-US" sz="2800" dirty="0" smtClean="0"/>
              <a:t>, </a:t>
            </a:r>
            <a:r>
              <a:rPr lang="en-US" sz="2800" dirty="0" err="1" smtClean="0"/>
              <a:t>Numero</a:t>
            </a:r>
            <a:r>
              <a:rPr lang="en-US" sz="2800" dirty="0" smtClean="0"/>
              <a:t> </a:t>
            </a:r>
            <a:r>
              <a:rPr lang="en-US" sz="2800" dirty="0"/>
              <a:t>y </a:t>
            </a:r>
            <a:r>
              <a:rPr lang="en-US" sz="2800" dirty="0" err="1"/>
              <a:t>Tasas</a:t>
            </a:r>
            <a:r>
              <a:rPr lang="en-US" sz="2800" dirty="0"/>
              <a:t> (</a:t>
            </a:r>
            <a:r>
              <a:rPr lang="en-US" sz="2800" dirty="0" err="1"/>
              <a:t>crudas</a:t>
            </a:r>
            <a:r>
              <a:rPr lang="en-US" sz="2800" dirty="0"/>
              <a:t> y </a:t>
            </a:r>
            <a:r>
              <a:rPr lang="en-US" sz="2800" dirty="0" err="1"/>
              <a:t>ajustadas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edad</a:t>
            </a:r>
            <a:r>
              <a:rPr lang="en-US" sz="2800" dirty="0"/>
              <a:t>), </a:t>
            </a:r>
            <a:r>
              <a:rPr lang="en-US" sz="2800" dirty="0" smtClean="0"/>
              <a:t>México </a:t>
            </a:r>
            <a:r>
              <a:rPr lang="en-US" sz="2800" dirty="0"/>
              <a:t>1990 a </a:t>
            </a:r>
            <a:r>
              <a:rPr lang="en-US" sz="2800" dirty="0" smtClean="0"/>
              <a:t>2015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9065" y="1340768"/>
            <a:ext cx="8909462" cy="4146793"/>
            <a:chOff x="443345" y="1171147"/>
            <a:chExt cx="11554691" cy="4848225"/>
          </a:xfrm>
        </p:grpSpPr>
        <p:graphicFrame>
          <p:nvGraphicFramePr>
            <p:cNvPr id="7" name="7 Gráfico"/>
            <p:cNvGraphicFramePr>
              <a:graphicFrameLocks/>
            </p:cNvGraphicFramePr>
            <p:nvPr>
              <p:extLst/>
            </p:nvPr>
          </p:nvGraphicFramePr>
          <p:xfrm>
            <a:off x="443345" y="1171147"/>
            <a:ext cx="3726873" cy="4835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3 Gráfico"/>
            <p:cNvGraphicFramePr>
              <a:graphicFrameLocks/>
            </p:cNvGraphicFramePr>
            <p:nvPr>
              <p:extLst/>
            </p:nvPr>
          </p:nvGraphicFramePr>
          <p:xfrm>
            <a:off x="4170218" y="1171147"/>
            <a:ext cx="4142509" cy="4848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1 Gráfico"/>
            <p:cNvGraphicFramePr>
              <a:graphicFrameLocks/>
            </p:cNvGraphicFramePr>
            <p:nvPr>
              <p:extLst/>
            </p:nvPr>
          </p:nvGraphicFramePr>
          <p:xfrm>
            <a:off x="8312727" y="1171147"/>
            <a:ext cx="3685309" cy="4835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077" y="5557614"/>
            <a:ext cx="5798203" cy="391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72296" y="1135135"/>
            <a:ext cx="15872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Tasa</a:t>
            </a:r>
            <a:r>
              <a:rPr lang="en-US" sz="1050" dirty="0"/>
              <a:t> </a:t>
            </a:r>
            <a:r>
              <a:rPr lang="en-US" sz="1050" dirty="0" err="1"/>
              <a:t>Cruda</a:t>
            </a:r>
            <a:r>
              <a:rPr lang="en-US" sz="1050" dirty="0"/>
              <a:t> x 100,000 </a:t>
            </a:r>
            <a:r>
              <a:rPr lang="en-US" sz="1050" dirty="0" err="1"/>
              <a:t>hab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6999019" y="1142558"/>
            <a:ext cx="17588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Tasa</a:t>
            </a:r>
            <a:r>
              <a:rPr lang="en-US" sz="1050" dirty="0"/>
              <a:t>  </a:t>
            </a:r>
            <a:r>
              <a:rPr lang="en-US" sz="1050" dirty="0" err="1"/>
              <a:t>Ajs</a:t>
            </a:r>
            <a:r>
              <a:rPr lang="en-US" sz="1050" dirty="0"/>
              <a:t> </a:t>
            </a:r>
            <a:r>
              <a:rPr lang="en-US" sz="1050" dirty="0" err="1"/>
              <a:t>Edad</a:t>
            </a:r>
            <a:r>
              <a:rPr lang="en-US" sz="1050" dirty="0"/>
              <a:t> x 100,000 </a:t>
            </a:r>
            <a:r>
              <a:rPr lang="en-US" sz="1050" dirty="0" err="1"/>
              <a:t>hab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1004953" y="1124744"/>
            <a:ext cx="10134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AVISA </a:t>
            </a:r>
            <a:r>
              <a:rPr lang="en-US" sz="1050" dirty="0" err="1"/>
              <a:t>Millones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893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9486" y="112720"/>
            <a:ext cx="8055864" cy="507968"/>
          </a:xfrm>
        </p:spPr>
        <p:txBody>
          <a:bodyPr>
            <a:normAutofit/>
          </a:bodyPr>
          <a:lstStyle/>
          <a:p>
            <a:r>
              <a:rPr lang="es-MX" sz="2700" dirty="0"/>
              <a:t>Mortalidad por Diabetes Mellitus en México, 1990-2015</a:t>
            </a:r>
            <a:endParaRPr lang="en-US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520690" y="1166756"/>
            <a:ext cx="33788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50" dirty="0"/>
              <a:t>La población en México aumentó y envejeció </a:t>
            </a:r>
          </a:p>
          <a:p>
            <a:r>
              <a:rPr lang="es-MX" sz="1350" dirty="0"/>
              <a:t>en 25 años</a:t>
            </a:r>
            <a:endParaRPr lang="en-US" sz="135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500115" y="1680596"/>
          <a:ext cx="3326131" cy="1388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660">
                  <a:extLst>
                    <a:ext uri="{9D8B030D-6E8A-4147-A177-3AD203B41FA5}">
                      <a16:colId xmlns:a16="http://schemas.microsoft.com/office/drawing/2014/main" val="2733482138"/>
                    </a:ext>
                  </a:extLst>
                </a:gridCol>
                <a:gridCol w="1228761">
                  <a:extLst>
                    <a:ext uri="{9D8B030D-6E8A-4147-A177-3AD203B41FA5}">
                      <a16:colId xmlns:a16="http://schemas.microsoft.com/office/drawing/2014/main" val="3196439649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1949188581"/>
                    </a:ext>
                  </a:extLst>
                </a:gridCol>
              </a:tblGrid>
              <a:tr h="48056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Habitantes Millones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  60 años y +</a:t>
                      </a:r>
                    </a:p>
                    <a:p>
                      <a:pPr algn="ctr"/>
                      <a:r>
                        <a:rPr lang="es-MX" sz="1400" dirty="0" smtClean="0"/>
                        <a:t>millones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593393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1990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81.2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5.0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65060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2015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119.5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12.5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032078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Incremento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46.6%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150%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816288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63540" y="3761707"/>
            <a:ext cx="33837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50" dirty="0"/>
              <a:t>Las muertes </a:t>
            </a:r>
            <a:r>
              <a:rPr lang="es-MX" sz="1350" dirty="0" smtClean="0"/>
              <a:t>y </a:t>
            </a:r>
            <a:r>
              <a:rPr lang="es-MX" sz="1350" dirty="0"/>
              <a:t>la mediana de </a:t>
            </a:r>
            <a:r>
              <a:rPr lang="es-MX" sz="1350" dirty="0" smtClean="0"/>
              <a:t>edad de </a:t>
            </a:r>
            <a:r>
              <a:rPr lang="es-MX" sz="1350" dirty="0"/>
              <a:t>muerte </a:t>
            </a:r>
            <a:endParaRPr lang="es-MX" sz="1350" dirty="0" smtClean="0"/>
          </a:p>
          <a:p>
            <a:r>
              <a:rPr lang="es-MX" sz="1350" dirty="0" smtClean="0"/>
              <a:t>Por DM en </a:t>
            </a:r>
            <a:r>
              <a:rPr lang="es-MX" sz="1350" dirty="0"/>
              <a:t>México aumentaron en 25 años</a:t>
            </a:r>
            <a:endParaRPr lang="en-US" sz="135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42965" y="4275548"/>
          <a:ext cx="3326131" cy="1601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660">
                  <a:extLst>
                    <a:ext uri="{9D8B030D-6E8A-4147-A177-3AD203B41FA5}">
                      <a16:colId xmlns:a16="http://schemas.microsoft.com/office/drawing/2014/main" val="2733482138"/>
                    </a:ext>
                  </a:extLst>
                </a:gridCol>
                <a:gridCol w="1228761">
                  <a:extLst>
                    <a:ext uri="{9D8B030D-6E8A-4147-A177-3AD203B41FA5}">
                      <a16:colId xmlns:a16="http://schemas.microsoft.com/office/drawing/2014/main" val="3196439649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194918858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Muertes por Diabetes</a:t>
                      </a:r>
                      <a:r>
                        <a:rPr lang="es-MX" sz="1400" baseline="0" dirty="0" smtClean="0"/>
                        <a:t> Mellitus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  Mediana de edad de muerte años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593393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1990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27,200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65.2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65060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2015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62,756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69.4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032078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Incremento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131%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4.2</a:t>
                      </a:r>
                      <a:r>
                        <a:rPr lang="es-MX" sz="1400" baseline="0" dirty="0" smtClean="0"/>
                        <a:t> años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816288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9832" y="6453336"/>
            <a:ext cx="5654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Fuente: GBD2015, </a:t>
            </a:r>
            <a:r>
              <a:rPr lang="es-MX" sz="1400" dirty="0"/>
              <a:t>http://stage.vizhub.healthdata.org/gbd-compare/2015/ </a:t>
            </a:r>
            <a:endParaRPr lang="en-US" sz="1400" dirty="0"/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20690" y="3140968"/>
            <a:ext cx="3345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Fuente: INEGI, </a:t>
            </a:r>
            <a:r>
              <a:rPr lang="en-US" sz="1400" dirty="0" err="1" smtClean="0"/>
              <a:t>Censo</a:t>
            </a:r>
            <a:r>
              <a:rPr lang="en-US" sz="1400" dirty="0" smtClean="0"/>
              <a:t> 1990 y </a:t>
            </a:r>
            <a:r>
              <a:rPr lang="en-US" sz="1400" dirty="0" err="1" smtClean="0"/>
              <a:t>Encuesta</a:t>
            </a:r>
            <a:r>
              <a:rPr lang="en-US" sz="1400" dirty="0" smtClean="0"/>
              <a:t> 2015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203631"/>
              </p:ext>
            </p:extLst>
          </p:nvPr>
        </p:nvGraphicFramePr>
        <p:xfrm>
          <a:off x="0" y="1592584"/>
          <a:ext cx="5220072" cy="428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190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Porcentaje de cambio en México de la mortalidad por edad y sexo, 1990-2000 y 2000-2013</a:t>
            </a:r>
            <a:endParaRPr lang="es-MX" dirty="0"/>
          </a:p>
        </p:txBody>
      </p:sp>
      <p:grpSp>
        <p:nvGrpSpPr>
          <p:cNvPr id="6" name="Group 5"/>
          <p:cNvGrpSpPr/>
          <p:nvPr/>
        </p:nvGrpSpPr>
        <p:grpSpPr>
          <a:xfrm>
            <a:off x="395536" y="1025647"/>
            <a:ext cx="8568952" cy="5211665"/>
            <a:chOff x="395536" y="1124743"/>
            <a:chExt cx="8568952" cy="52116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124743"/>
              <a:ext cx="8424936" cy="521166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-6240" y="3326721"/>
              <a:ext cx="111133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% de </a:t>
              </a:r>
              <a:r>
                <a:rPr lang="en-US" sz="1400" dirty="0" err="1" smtClean="0"/>
                <a:t>cambio</a:t>
              </a:r>
              <a:endParaRPr lang="en-US" sz="1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355976" y="6237312"/>
            <a:ext cx="1156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Edad en años</a:t>
            </a:r>
            <a:endParaRPr lang="es-MX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480021" y="6453336"/>
            <a:ext cx="2196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smtClean="0"/>
              <a:t>Fuente: Gómez-Dantés H. et al, 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631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23450</TotalTime>
  <Words>1509</Words>
  <Application>Microsoft Office PowerPoint</Application>
  <PresentationFormat>On-screen Show (4:3)</PresentationFormat>
  <Paragraphs>345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Tema de Office</vt:lpstr>
      <vt:lpstr>La Carga de la Enfermedad, las Lesiones y los Factores de Riesgo en México 1990- 2015: resultados  a nivel Nacional y Estatal</vt:lpstr>
      <vt:lpstr>Antecedentes</vt:lpstr>
      <vt:lpstr>¿Que pasó en dos décadas?</vt:lpstr>
      <vt:lpstr>Fuentes de datos para el GBD por estados</vt:lpstr>
      <vt:lpstr>¿Quienes hicieron los cálculos del estudio de México?</vt:lpstr>
      <vt:lpstr>Catálogo en línea con metadatos en &gt; 60,000 fuentes</vt:lpstr>
      <vt:lpstr>Tendencias de AVISA por Causas, Numero y Tasas (crudas y ajustadas por edad), México 1990 a 2015</vt:lpstr>
      <vt:lpstr>Mortalidad por Diabetes Mellitus en México, 1990-2015</vt:lpstr>
      <vt:lpstr>Porcentaje de cambio en México de la mortalidad por edad y sexo, 1990-2000 y 2000-2013</vt:lpstr>
      <vt:lpstr>Diez principales causas de Muerte en México por grupo de edad, 2015 (porcentaje de cambio de 2000 a 2015)</vt:lpstr>
      <vt:lpstr>La probabilidad de morir en menores de cinco años ha caído 85% de 1970 a 2015 en México</vt:lpstr>
      <vt:lpstr>Mortalidad en Menores de cinco años, México 1990-2000-2015</vt:lpstr>
      <vt:lpstr>Determinando prioridades. ¿Qué indicador usar?</vt:lpstr>
      <vt:lpstr>38% de la carga en 2015  esta asociada a Discapacidad</vt:lpstr>
      <vt:lpstr>Distribución de los APMP por edad en México, 2015</vt:lpstr>
      <vt:lpstr>Distribución de los AVD por edad en México, 2015</vt:lpstr>
      <vt:lpstr>Principales causas de AVISA Perdidos,  2015</vt:lpstr>
      <vt:lpstr>51% de la carga atribuible se concentra en 5 factores de riesgo, en 2015</vt:lpstr>
      <vt:lpstr>Tasa de AVISA atribuibles a una dieta sub-óptima, 2015</vt:lpstr>
      <vt:lpstr>Indice Sociodemográfico 2015</vt:lpstr>
      <vt:lpstr>Indice de Sociodemgráfico vs Indice de Marginación</vt:lpstr>
      <vt:lpstr>Principales causas de APMP y razón Obs/Esp según ISD, 2015</vt:lpstr>
      <vt:lpstr>RMM x 100,00 NV segun ISD, 1990 a 2015</vt:lpstr>
      <vt:lpstr>Cumplir la meta o disminuir la brecha: los ODS van en ambas direcciones</vt:lpstr>
      <vt:lpstr>Cambio de la Esperanza de vida saludable cruda y ajustada por ISD en países seleccionados</vt:lpstr>
      <vt:lpstr>Conclusiones</vt:lpstr>
      <vt:lpstr>Implicaciones para el Sistema de Salud </vt:lpstr>
      <vt:lpstr>Reflexiones finales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paola.navarrete</dc:creator>
  <cp:lastModifiedBy>Rafael Lozano</cp:lastModifiedBy>
  <cp:revision>827</cp:revision>
  <dcterms:created xsi:type="dcterms:W3CDTF">2010-12-03T14:13:51Z</dcterms:created>
  <dcterms:modified xsi:type="dcterms:W3CDTF">2016-11-09T15:51:04Z</dcterms:modified>
  <cp:contentStatus/>
</cp:coreProperties>
</file>